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Masters/slideMaster1.xml" ContentType="application/vnd.openxmlformats-officedocument.presentationml.slideMaster+xml"/>
  <Override PartName="/ppt/slideLayouts/slideLayout6.xml" ContentType="application/vnd.openxmlformats-officedocument.presentationml.slideLayout+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1.xml" ContentType="application/vnd.openxmlformats-officedocument.theme+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core.xml" ContentType="application/vnd.openxmlformats-package.core-properties+xml"/>
  <Override PartName="/docProps/app.xml" ContentType="application/vnd.openxmlformats-officedocument.extended-propertie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p:sldMasterIdLst>
    <p:sldMasterId id="2147483660" r:id="rId1"/>
  </p:sldMasterIdLst>
  <p:sldIdLst>
    <p:sldId id="263" r:id="rId2"/>
    <p:sldId id="264" r:id="rId3"/>
    <p:sldId id="265" r:id="rId4"/>
    <p:sldId id="266" r:id="rId5"/>
    <p:sldId id="267" r:id="rId6"/>
    <p:sldId id="268" r:id="rId7"/>
    <p:sldId id="257" r:id="rId8"/>
    <p:sldId id="258" r:id="rId9"/>
    <p:sldId id="259" r:id="rId10"/>
    <p:sldId id="260" r:id="rId11"/>
    <p:sldId id="261" r:id="rId12"/>
    <p:sldId id="262" r:id="rId13"/>
  </p:sldIdLst>
  <p:sldSz cx="15119350" cy="21383625"/>
  <p:notesSz cx="6858000" cy="9144000"/>
  <p:embeddedFontLst>
    <p:embeddedFont>
      <p:font typeface="Open Sans Bold" panose="020B0806030504020204" pitchFamily="34" charset="0"/>
      <p:bold r:id="rId14"/>
    </p:embeddedFont>
  </p:embeddedFont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Beispiele" id="{F4036A35-D918-4418-9415-D6B0AACCE271}">
          <p14:sldIdLst>
            <p14:sldId id="263"/>
            <p14:sldId id="264"/>
            <p14:sldId id="265"/>
            <p14:sldId id="266"/>
            <p14:sldId id="267"/>
            <p14:sldId id="268"/>
          </p14:sldIdLst>
        </p14:section>
        <p14:section name="Vorlagen leer" id="{8AA523F5-2314-4293-89F7-82BFBAA36093}">
          <p14:sldIdLst>
            <p14:sldId id="257"/>
            <p14:sldId id="258"/>
            <p14:sldId id="259"/>
            <p14:sldId id="260"/>
            <p14:sldId id="261"/>
            <p14:sldId id="262"/>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3ECFC"/>
    <a:srgbClr val="FEE9C9"/>
    <a:srgbClr val="D6EBE1"/>
    <a:srgbClr val="E7CBD3"/>
    <a:srgbClr val="C5D2CD"/>
    <a:srgbClr val="FCE1CE"/>
    <a:srgbClr val="D5EBEA"/>
    <a:srgbClr val="D5EBE9"/>
    <a:srgbClr val="D5EAE1"/>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0559" autoAdjust="0"/>
    <p:restoredTop sz="94660"/>
  </p:normalViewPr>
  <p:slideViewPr>
    <p:cSldViewPr snapToGrid="0">
      <p:cViewPr>
        <p:scale>
          <a:sx n="100" d="100"/>
          <a:sy n="100" d="100"/>
        </p:scale>
        <p:origin x="72" y="31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customXml" Target="../customXml/item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20" Type="http://schemas.openxmlformats.org/officeDocument/2006/relationships/customXml" Target="../customXml/item2.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customXml" Target="../customXml/item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font" Target="fonts/font1.fntdata"/></Relationships>
</file>

<file path=ppt/slideLayouts/_rels/slideLayout1.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6.sv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8.sv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10.svg"/><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1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Gründung und Digitalisierung">
    <p:bg>
      <p:bgPr>
        <a:solidFill>
          <a:schemeClr val="bg1"/>
        </a:solidFill>
        <a:effectLst/>
      </p:bgPr>
    </p:bg>
    <p:spTree>
      <p:nvGrpSpPr>
        <p:cNvPr id="1" name=""/>
        <p:cNvGrpSpPr/>
        <p:nvPr/>
      </p:nvGrpSpPr>
      <p:grpSpPr>
        <a:xfrm>
          <a:off x="0" y="0"/>
          <a:ext cx="0" cy="0"/>
          <a:chOff x="0" y="0"/>
          <a:chExt cx="0" cy="0"/>
        </a:xfrm>
      </p:grpSpPr>
      <p:sp>
        <p:nvSpPr>
          <p:cNvPr id="6" name="Bildplatzhalter 5">
            <a:extLst>
              <a:ext uri="{FF2B5EF4-FFF2-40B4-BE49-F238E27FC236}">
                <a16:creationId xmlns:a16="http://schemas.microsoft.com/office/drawing/2014/main" id="{E9AAD641-A082-3485-03AE-6847C872B959}"/>
              </a:ext>
            </a:extLst>
          </p:cNvPr>
          <p:cNvSpPr>
            <a:spLocks noGrp="1"/>
          </p:cNvSpPr>
          <p:nvPr>
            <p:ph type="pic" sz="quarter" idx="15" hasCustomPrompt="1"/>
          </p:nvPr>
        </p:nvSpPr>
        <p:spPr>
          <a:xfrm>
            <a:off x="0" y="-1"/>
            <a:ext cx="15119350" cy="8531225"/>
          </a:xfrm>
          <a:prstGeom prst="rect">
            <a:avLst/>
          </a:prstGeom>
          <a:solidFill>
            <a:schemeClr val="bg1">
              <a:lumMod val="85000"/>
            </a:schemeClr>
          </a:solidFill>
        </p:spPr>
        <p:txBody>
          <a:bodyPr anchor="ctr" anchorCtr="1"/>
          <a:lstStyle>
            <a:lvl1pPr marL="0" indent="0">
              <a:buFont typeface="Arial" panose="020B0604020202020204" pitchFamily="34" charset="0"/>
              <a:buNone/>
              <a:defRPr/>
            </a:lvl1pPr>
          </a:lstStyle>
          <a:p>
            <a:r>
              <a:rPr lang="de-DE" dirty="0"/>
              <a:t>Projektbild einfügen</a:t>
            </a:r>
          </a:p>
        </p:txBody>
      </p:sp>
      <p:sp>
        <p:nvSpPr>
          <p:cNvPr id="4" name="Rechteck 3">
            <a:extLst>
              <a:ext uri="{FF2B5EF4-FFF2-40B4-BE49-F238E27FC236}">
                <a16:creationId xmlns:a16="http://schemas.microsoft.com/office/drawing/2014/main" id="{EC1FFB47-3EA3-398A-BEBD-0ECB1F93E96A}"/>
              </a:ext>
            </a:extLst>
          </p:cNvPr>
          <p:cNvSpPr/>
          <p:nvPr userDrawn="1"/>
        </p:nvSpPr>
        <p:spPr>
          <a:xfrm>
            <a:off x="0" y="8531225"/>
            <a:ext cx="15119350" cy="8354220"/>
          </a:xfrm>
          <a:prstGeom prst="rect">
            <a:avLst/>
          </a:prstGeom>
          <a:solidFill>
            <a:srgbClr val="FCE1CE"/>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 name="Title 1"/>
          <p:cNvSpPr>
            <a:spLocks noGrp="1"/>
          </p:cNvSpPr>
          <p:nvPr>
            <p:ph type="ctrTitle"/>
          </p:nvPr>
        </p:nvSpPr>
        <p:spPr>
          <a:xfrm>
            <a:off x="760412" y="10475913"/>
            <a:ext cx="10800000" cy="2071695"/>
          </a:xfrm>
          <a:prstGeom prst="rect">
            <a:avLst/>
          </a:prstGeom>
        </p:spPr>
        <p:txBody>
          <a:bodyPr lIns="0" tIns="0" rIns="0" bIns="0" anchor="t" anchorCtr="0">
            <a:noAutofit/>
          </a:bodyPr>
          <a:lstStyle>
            <a:lvl1pPr algn="l">
              <a:lnSpc>
                <a:spcPts val="5200"/>
              </a:lnSpc>
              <a:defRPr sz="4000" b="0" spc="-80" baseline="0">
                <a:solidFill>
                  <a:schemeClr val="tx1"/>
                </a:solidFill>
              </a:defRPr>
            </a:lvl1pPr>
          </a:lstStyle>
          <a:p>
            <a:endParaRPr lang="en-US" dirty="0"/>
          </a:p>
        </p:txBody>
      </p:sp>
      <p:sp>
        <p:nvSpPr>
          <p:cNvPr id="3" name="Subtitle 2"/>
          <p:cNvSpPr>
            <a:spLocks noGrp="1"/>
          </p:cNvSpPr>
          <p:nvPr>
            <p:ph type="subTitle" idx="1" hasCustomPrompt="1"/>
          </p:nvPr>
        </p:nvSpPr>
        <p:spPr>
          <a:xfrm>
            <a:off x="760412" y="12742408"/>
            <a:ext cx="10800000" cy="3600000"/>
          </a:xfrm>
          <a:prstGeom prst="rect">
            <a:avLst/>
          </a:prstGeom>
        </p:spPr>
        <p:txBody>
          <a:bodyPr lIns="0" tIns="0" rIns="0" bIns="0">
            <a:noAutofit/>
          </a:bodyPr>
          <a:lstStyle>
            <a:lvl1pPr marL="0" indent="0" algn="l">
              <a:lnSpc>
                <a:spcPts val="3400"/>
              </a:lnSpc>
              <a:spcBef>
                <a:spcPts val="0"/>
              </a:spcBef>
              <a:buNone/>
              <a:defRPr sz="2500">
                <a:solidFill>
                  <a:srgbClr val="000000"/>
                </a:solidFill>
              </a:defRPr>
            </a:lvl1pPr>
            <a:lvl2pPr marL="755980" indent="0" algn="ctr">
              <a:buNone/>
              <a:defRPr sz="3307"/>
            </a:lvl2pPr>
            <a:lvl3pPr marL="1511960" indent="0" algn="ctr">
              <a:buNone/>
              <a:defRPr sz="2976"/>
            </a:lvl3pPr>
            <a:lvl4pPr marL="2267941" indent="0" algn="ctr">
              <a:buNone/>
              <a:defRPr sz="2646"/>
            </a:lvl4pPr>
            <a:lvl5pPr marL="3023921" indent="0" algn="ctr">
              <a:buNone/>
              <a:defRPr sz="2646"/>
            </a:lvl5pPr>
            <a:lvl6pPr marL="3779901" indent="0" algn="ctr">
              <a:buNone/>
              <a:defRPr sz="2646"/>
            </a:lvl6pPr>
            <a:lvl7pPr marL="4535881" indent="0" algn="ctr">
              <a:buNone/>
              <a:defRPr sz="2646"/>
            </a:lvl7pPr>
            <a:lvl8pPr marL="5291861" indent="0" algn="ctr">
              <a:buNone/>
              <a:defRPr sz="2646"/>
            </a:lvl8pPr>
            <a:lvl9pPr marL="6047842" indent="0" algn="ctr">
              <a:buNone/>
              <a:defRPr sz="2646"/>
            </a:lvl9pPr>
          </a:lstStyle>
          <a:p>
            <a:r>
              <a:rPr lang="en-US" dirty="0" err="1"/>
              <a:t>Projektbeschreibung</a:t>
            </a:r>
            <a:r>
              <a:rPr lang="en-US" dirty="0"/>
              <a:t> </a:t>
            </a:r>
            <a:r>
              <a:rPr lang="en-US" dirty="0" err="1"/>
              <a:t>hinzufügen</a:t>
            </a:r>
            <a:endParaRPr lang="en-US" dirty="0"/>
          </a:p>
        </p:txBody>
      </p:sp>
      <p:sp>
        <p:nvSpPr>
          <p:cNvPr id="9" name="Rechteck: abgerundete Ecken 8">
            <a:extLst>
              <a:ext uri="{FF2B5EF4-FFF2-40B4-BE49-F238E27FC236}">
                <a16:creationId xmlns:a16="http://schemas.microsoft.com/office/drawing/2014/main" id="{D887BF07-6B86-0F14-317E-BADB39487429}"/>
              </a:ext>
            </a:extLst>
          </p:cNvPr>
          <p:cNvSpPr/>
          <p:nvPr/>
        </p:nvSpPr>
        <p:spPr>
          <a:xfrm>
            <a:off x="741363" y="9281586"/>
            <a:ext cx="5832000" cy="576000"/>
          </a:xfrm>
          <a:prstGeom prst="roundRect">
            <a:avLst>
              <a:gd name="adj" fmla="val 50000"/>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dirty="0">
              <a:solidFill>
                <a:schemeClr val="tx1"/>
              </a:solidFill>
            </a:endParaRPr>
          </a:p>
        </p:txBody>
      </p:sp>
      <p:sp>
        <p:nvSpPr>
          <p:cNvPr id="12" name="Textfeld 11">
            <a:extLst>
              <a:ext uri="{FF2B5EF4-FFF2-40B4-BE49-F238E27FC236}">
                <a16:creationId xmlns:a16="http://schemas.microsoft.com/office/drawing/2014/main" id="{92713B2D-949E-CD22-C7B9-EF059612CDE6}"/>
              </a:ext>
            </a:extLst>
          </p:cNvPr>
          <p:cNvSpPr txBox="1"/>
          <p:nvPr userDrawn="1"/>
        </p:nvSpPr>
        <p:spPr>
          <a:xfrm>
            <a:off x="938365" y="9281586"/>
            <a:ext cx="5666264" cy="576000"/>
          </a:xfrm>
          <a:prstGeom prst="rect">
            <a:avLst/>
          </a:prstGeom>
          <a:noFill/>
        </p:spPr>
        <p:txBody>
          <a:bodyPr wrap="square" lIns="0" tIns="0" rIns="0" bIns="0" rtlCol="0" anchor="ctr" anchorCtr="0">
            <a:no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de-DE" sz="3000" b="0" i="0" u="none" strike="noStrike" spc="-60" baseline="0" dirty="0">
                <a:solidFill>
                  <a:schemeClr val="tx1"/>
                </a:solidFill>
                <a:latin typeface="+mj-lt"/>
                <a:ea typeface="Open Sans" panose="020B0606030504020204" pitchFamily="34" charset="0"/>
                <a:cs typeface="Open Sans" panose="020B0606030504020204" pitchFamily="34" charset="0"/>
              </a:rPr>
              <a:t>Gründung und Digitalisierung</a:t>
            </a:r>
          </a:p>
        </p:txBody>
      </p:sp>
      <p:pic>
        <p:nvPicPr>
          <p:cNvPr id="16" name="Grafik 15">
            <a:extLst>
              <a:ext uri="{FF2B5EF4-FFF2-40B4-BE49-F238E27FC236}">
                <a16:creationId xmlns:a16="http://schemas.microsoft.com/office/drawing/2014/main" id="{C06E4E83-FC9C-2765-DECE-3E25318FE32E}"/>
              </a:ext>
            </a:extLst>
          </p:cNvPr>
          <p:cNvPicPr>
            <a:picLocks noChangeAspect="1"/>
          </p:cNvPicPr>
          <p:nvPr userDrawn="1"/>
        </p:nvPicPr>
        <p:blipFill>
          <a:blip r:embed="rId2">
            <a:extLst>
              <a:ext uri="{96DAC541-7B7A-43D3-8B79-37D633B846F1}">
                <asvg:svgBlip xmlns:asvg="http://schemas.microsoft.com/office/drawing/2016/SVG/main" r:embed="rId3"/>
              </a:ext>
            </a:extLst>
          </a:blip>
          <a:srcRect l="17741"/>
          <a:stretch/>
        </p:blipFill>
        <p:spPr>
          <a:xfrm flipH="1">
            <a:off x="12108591" y="12312675"/>
            <a:ext cx="3010759" cy="1830045"/>
          </a:xfrm>
          <a:prstGeom prst="rect">
            <a:avLst/>
          </a:prstGeom>
        </p:spPr>
      </p:pic>
      <p:sp>
        <p:nvSpPr>
          <p:cNvPr id="8" name="Bildplatzhalter 7">
            <a:extLst>
              <a:ext uri="{FF2B5EF4-FFF2-40B4-BE49-F238E27FC236}">
                <a16:creationId xmlns:a16="http://schemas.microsoft.com/office/drawing/2014/main" id="{054FDA63-0470-758B-1FCA-DF6E1A77F25F}"/>
              </a:ext>
            </a:extLst>
          </p:cNvPr>
          <p:cNvSpPr>
            <a:spLocks noGrp="1"/>
          </p:cNvSpPr>
          <p:nvPr userDrawn="1">
            <p:ph type="pic" sz="quarter" idx="10" hasCustomPrompt="1"/>
          </p:nvPr>
        </p:nvSpPr>
        <p:spPr>
          <a:xfrm>
            <a:off x="0" y="16902113"/>
            <a:ext cx="11560412" cy="1909763"/>
          </a:xfrm>
          <a:prstGeom prst="rect">
            <a:avLst/>
          </a:prstGeom>
        </p:spPr>
        <p:txBody>
          <a:bodyPr anchor="ctr" anchorCtr="1"/>
          <a:lstStyle>
            <a:lvl1pPr marL="0" indent="0" algn="ctr">
              <a:buNone/>
              <a:defRPr/>
            </a:lvl1pPr>
          </a:lstStyle>
          <a:p>
            <a:r>
              <a:rPr lang="de-DE" dirty="0"/>
              <a:t>Logo einfügen</a:t>
            </a:r>
          </a:p>
        </p:txBody>
      </p:sp>
      <p:sp>
        <p:nvSpPr>
          <p:cNvPr id="19" name="Bildplatzhalter 18">
            <a:extLst>
              <a:ext uri="{FF2B5EF4-FFF2-40B4-BE49-F238E27FC236}">
                <a16:creationId xmlns:a16="http://schemas.microsoft.com/office/drawing/2014/main" id="{9F08BD7F-BE3D-B793-A73E-5EB996C09011}"/>
              </a:ext>
            </a:extLst>
          </p:cNvPr>
          <p:cNvSpPr>
            <a:spLocks noGrp="1"/>
          </p:cNvSpPr>
          <p:nvPr userDrawn="1">
            <p:ph type="pic" sz="quarter" idx="11" hasCustomPrompt="1"/>
          </p:nvPr>
        </p:nvSpPr>
        <p:spPr>
          <a:xfrm>
            <a:off x="757238" y="19444640"/>
            <a:ext cx="3022282" cy="1184922"/>
          </a:xfrm>
          <a:prstGeom prst="rect">
            <a:avLst/>
          </a:prstGeom>
          <a:solidFill>
            <a:schemeClr val="bg1">
              <a:lumMod val="85000"/>
            </a:schemeClr>
          </a:solidFill>
        </p:spPr>
        <p:txBody>
          <a:bodyPr lIns="0" tIns="0" rIns="0" bIns="0" anchor="ctr" anchorCtr="1">
            <a:noAutofit/>
          </a:bodyPr>
          <a:lstStyle>
            <a:lvl1pPr marL="0" indent="0" algn="ctr">
              <a:buNone/>
              <a:defRPr sz="1600"/>
            </a:lvl1pPr>
          </a:lstStyle>
          <a:p>
            <a:r>
              <a:rPr lang="de-DE" dirty="0"/>
              <a:t>Hier bitte Logo einfügen </a:t>
            </a:r>
            <a:br>
              <a:rPr lang="de-DE" dirty="0"/>
            </a:br>
            <a:r>
              <a:rPr lang="de-DE" dirty="0"/>
              <a:t>oder Löschen</a:t>
            </a:r>
          </a:p>
        </p:txBody>
      </p:sp>
      <p:sp>
        <p:nvSpPr>
          <p:cNvPr id="21" name="Bildplatzhalter 18">
            <a:extLst>
              <a:ext uri="{FF2B5EF4-FFF2-40B4-BE49-F238E27FC236}">
                <a16:creationId xmlns:a16="http://schemas.microsoft.com/office/drawing/2014/main" id="{7FBF8012-9D74-06EF-344C-E046DACF518E}"/>
              </a:ext>
            </a:extLst>
          </p:cNvPr>
          <p:cNvSpPr>
            <a:spLocks noGrp="1"/>
          </p:cNvSpPr>
          <p:nvPr userDrawn="1">
            <p:ph type="pic" sz="quarter" idx="12" hasCustomPrompt="1"/>
          </p:nvPr>
        </p:nvSpPr>
        <p:spPr>
          <a:xfrm>
            <a:off x="11347179" y="19444640"/>
            <a:ext cx="3022282" cy="1184922"/>
          </a:xfrm>
          <a:prstGeom prst="rect">
            <a:avLst/>
          </a:prstGeom>
          <a:solidFill>
            <a:schemeClr val="bg1">
              <a:lumMod val="85000"/>
            </a:schemeClr>
          </a:solidFill>
        </p:spPr>
        <p:txBody>
          <a:bodyPr lIns="0" tIns="0" rIns="0" bIns="0" anchor="ctr" anchorCtr="1">
            <a:noAutofit/>
          </a:bodyPr>
          <a:lstStyle>
            <a:lvl1pPr marL="0" indent="0" algn="ctr">
              <a:buNone/>
              <a:defRPr sz="1600"/>
            </a:lvl1pPr>
          </a:lstStyle>
          <a:p>
            <a:r>
              <a:rPr lang="de-DE" dirty="0"/>
              <a:t>Hier bitte Logo einfügen </a:t>
            </a:r>
            <a:br>
              <a:rPr lang="de-DE" dirty="0"/>
            </a:br>
            <a:r>
              <a:rPr lang="de-DE" dirty="0"/>
              <a:t>oder Löschen</a:t>
            </a:r>
          </a:p>
        </p:txBody>
      </p:sp>
      <p:sp>
        <p:nvSpPr>
          <p:cNvPr id="22" name="Bildplatzhalter 18">
            <a:extLst>
              <a:ext uri="{FF2B5EF4-FFF2-40B4-BE49-F238E27FC236}">
                <a16:creationId xmlns:a16="http://schemas.microsoft.com/office/drawing/2014/main" id="{533478EE-EBA0-36A5-9C95-C6EE0885760F}"/>
              </a:ext>
            </a:extLst>
          </p:cNvPr>
          <p:cNvSpPr>
            <a:spLocks noGrp="1"/>
          </p:cNvSpPr>
          <p:nvPr userDrawn="1">
            <p:ph type="pic" sz="quarter" idx="13" hasCustomPrompt="1"/>
          </p:nvPr>
        </p:nvSpPr>
        <p:spPr>
          <a:xfrm>
            <a:off x="4287218" y="19444640"/>
            <a:ext cx="3022282" cy="1184922"/>
          </a:xfrm>
          <a:prstGeom prst="rect">
            <a:avLst/>
          </a:prstGeom>
          <a:solidFill>
            <a:schemeClr val="bg1">
              <a:lumMod val="85000"/>
            </a:schemeClr>
          </a:solidFill>
        </p:spPr>
        <p:txBody>
          <a:bodyPr lIns="0" tIns="0" rIns="0" bIns="0" anchor="ctr" anchorCtr="1">
            <a:noAutofit/>
          </a:bodyPr>
          <a:lstStyle>
            <a:lvl1pPr marL="0" indent="0" algn="ctr">
              <a:buNone/>
              <a:defRPr sz="1600"/>
            </a:lvl1pPr>
          </a:lstStyle>
          <a:p>
            <a:r>
              <a:rPr lang="de-DE" dirty="0"/>
              <a:t>Hier bitte Logo einfügen </a:t>
            </a:r>
            <a:br>
              <a:rPr lang="de-DE" dirty="0"/>
            </a:br>
            <a:r>
              <a:rPr lang="de-DE" dirty="0"/>
              <a:t>oder Löschen</a:t>
            </a:r>
          </a:p>
        </p:txBody>
      </p:sp>
      <p:sp>
        <p:nvSpPr>
          <p:cNvPr id="23" name="Bildplatzhalter 18">
            <a:extLst>
              <a:ext uri="{FF2B5EF4-FFF2-40B4-BE49-F238E27FC236}">
                <a16:creationId xmlns:a16="http://schemas.microsoft.com/office/drawing/2014/main" id="{5CF6E8AC-C62B-6F58-7BAB-A5D2AFEDE246}"/>
              </a:ext>
            </a:extLst>
          </p:cNvPr>
          <p:cNvSpPr>
            <a:spLocks noGrp="1"/>
          </p:cNvSpPr>
          <p:nvPr userDrawn="1">
            <p:ph type="pic" sz="quarter" idx="14" hasCustomPrompt="1"/>
          </p:nvPr>
        </p:nvSpPr>
        <p:spPr>
          <a:xfrm>
            <a:off x="7817198" y="19444640"/>
            <a:ext cx="3022282" cy="1184922"/>
          </a:xfrm>
          <a:prstGeom prst="rect">
            <a:avLst/>
          </a:prstGeom>
          <a:solidFill>
            <a:schemeClr val="bg1">
              <a:lumMod val="85000"/>
            </a:schemeClr>
          </a:solidFill>
        </p:spPr>
        <p:txBody>
          <a:bodyPr lIns="0" tIns="0" rIns="0" bIns="0" anchor="ctr" anchorCtr="1">
            <a:noAutofit/>
          </a:bodyPr>
          <a:lstStyle>
            <a:lvl1pPr marL="0" indent="0" algn="ctr">
              <a:buNone/>
              <a:defRPr sz="1600"/>
            </a:lvl1pPr>
          </a:lstStyle>
          <a:p>
            <a:r>
              <a:rPr lang="de-DE" dirty="0"/>
              <a:t>Hier bitte Logo einfügen </a:t>
            </a:r>
            <a:br>
              <a:rPr lang="de-DE" dirty="0"/>
            </a:br>
            <a:r>
              <a:rPr lang="de-DE" dirty="0"/>
              <a:t>oder Löschen</a:t>
            </a:r>
          </a:p>
        </p:txBody>
      </p:sp>
    </p:spTree>
    <p:extLst>
      <p:ext uri="{BB962C8B-B14F-4D97-AF65-F5344CB8AC3E}">
        <p14:creationId xmlns:p14="http://schemas.microsoft.com/office/powerpoint/2010/main" val="4100803661"/>
      </p:ext>
    </p:extLst>
  </p:cSld>
  <p:clrMapOvr>
    <a:masterClrMapping/>
  </p:clrMapOvr>
  <p:extLst>
    <p:ext uri="{DCECCB84-F9BA-43D5-87BE-67443E8EF086}">
      <p15:sldGuideLst xmlns:p15="http://schemas.microsoft.com/office/powerpoint/2012/main">
        <p15:guide id="2" pos="4762" userDrawn="1">
          <p15:clr>
            <a:srgbClr val="FBAE40"/>
          </p15:clr>
        </p15:guide>
        <p15:guide id="4" pos="476" userDrawn="1">
          <p15:clr>
            <a:srgbClr val="FBAE40"/>
          </p15:clr>
        </p15:guide>
        <p15:guide id="5" orient="horz" pos="475" userDrawn="1">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ransformation in Kohleregionen">
    <p:bg>
      <p:bgPr>
        <a:solidFill>
          <a:schemeClr val="bg1"/>
        </a:solidFill>
        <a:effectLst/>
      </p:bgPr>
    </p:bg>
    <p:spTree>
      <p:nvGrpSpPr>
        <p:cNvPr id="1" name=""/>
        <p:cNvGrpSpPr/>
        <p:nvPr/>
      </p:nvGrpSpPr>
      <p:grpSpPr>
        <a:xfrm>
          <a:off x="0" y="0"/>
          <a:ext cx="0" cy="0"/>
          <a:chOff x="0" y="0"/>
          <a:chExt cx="0" cy="0"/>
        </a:xfrm>
      </p:grpSpPr>
      <p:sp>
        <p:nvSpPr>
          <p:cNvPr id="6" name="Rechteck 5">
            <a:extLst>
              <a:ext uri="{FF2B5EF4-FFF2-40B4-BE49-F238E27FC236}">
                <a16:creationId xmlns:a16="http://schemas.microsoft.com/office/drawing/2014/main" id="{F03EEDD4-3058-93F3-8A32-37A505CA65EE}"/>
              </a:ext>
            </a:extLst>
          </p:cNvPr>
          <p:cNvSpPr/>
          <p:nvPr userDrawn="1"/>
        </p:nvSpPr>
        <p:spPr>
          <a:xfrm>
            <a:off x="0" y="8531225"/>
            <a:ext cx="15119350" cy="8354220"/>
          </a:xfrm>
          <a:prstGeom prst="rect">
            <a:avLst/>
          </a:prstGeom>
          <a:solidFill>
            <a:srgbClr val="C5D2CD"/>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2" name="Title 1"/>
          <p:cNvSpPr>
            <a:spLocks noGrp="1"/>
          </p:cNvSpPr>
          <p:nvPr>
            <p:ph type="ctrTitle"/>
          </p:nvPr>
        </p:nvSpPr>
        <p:spPr>
          <a:xfrm>
            <a:off x="760412" y="10475913"/>
            <a:ext cx="10800000" cy="2071695"/>
          </a:xfrm>
          <a:prstGeom prst="rect">
            <a:avLst/>
          </a:prstGeom>
        </p:spPr>
        <p:txBody>
          <a:bodyPr lIns="0" tIns="0" rIns="0" bIns="0" anchor="t" anchorCtr="0">
            <a:noAutofit/>
          </a:bodyPr>
          <a:lstStyle>
            <a:lvl1pPr algn="l">
              <a:lnSpc>
                <a:spcPts val="5200"/>
              </a:lnSpc>
              <a:defRPr sz="4000" b="0" spc="-80" baseline="0">
                <a:solidFill>
                  <a:schemeClr val="tx1"/>
                </a:solidFill>
              </a:defRPr>
            </a:lvl1pPr>
          </a:lstStyle>
          <a:p>
            <a:endParaRPr lang="en-US" dirty="0"/>
          </a:p>
        </p:txBody>
      </p:sp>
      <p:sp>
        <p:nvSpPr>
          <p:cNvPr id="3" name="Subtitle 2"/>
          <p:cNvSpPr>
            <a:spLocks noGrp="1"/>
          </p:cNvSpPr>
          <p:nvPr>
            <p:ph type="subTitle" idx="1" hasCustomPrompt="1"/>
          </p:nvPr>
        </p:nvSpPr>
        <p:spPr>
          <a:xfrm>
            <a:off x="760412" y="12742408"/>
            <a:ext cx="10800000" cy="3600000"/>
          </a:xfrm>
          <a:prstGeom prst="rect">
            <a:avLst/>
          </a:prstGeom>
        </p:spPr>
        <p:txBody>
          <a:bodyPr lIns="0" tIns="0" rIns="0" bIns="0">
            <a:noAutofit/>
          </a:bodyPr>
          <a:lstStyle>
            <a:lvl1pPr marL="0" indent="0" algn="l">
              <a:lnSpc>
                <a:spcPts val="3400"/>
              </a:lnSpc>
              <a:spcBef>
                <a:spcPts val="0"/>
              </a:spcBef>
              <a:buNone/>
              <a:defRPr sz="2500">
                <a:solidFill>
                  <a:srgbClr val="000000"/>
                </a:solidFill>
              </a:defRPr>
            </a:lvl1pPr>
            <a:lvl2pPr marL="755980" indent="0" algn="ctr">
              <a:buNone/>
              <a:defRPr sz="3307"/>
            </a:lvl2pPr>
            <a:lvl3pPr marL="1511960" indent="0" algn="ctr">
              <a:buNone/>
              <a:defRPr sz="2976"/>
            </a:lvl3pPr>
            <a:lvl4pPr marL="2267941" indent="0" algn="ctr">
              <a:buNone/>
              <a:defRPr sz="2646"/>
            </a:lvl4pPr>
            <a:lvl5pPr marL="3023921" indent="0" algn="ctr">
              <a:buNone/>
              <a:defRPr sz="2646"/>
            </a:lvl5pPr>
            <a:lvl6pPr marL="3779901" indent="0" algn="ctr">
              <a:buNone/>
              <a:defRPr sz="2646"/>
            </a:lvl6pPr>
            <a:lvl7pPr marL="4535881" indent="0" algn="ctr">
              <a:buNone/>
              <a:defRPr sz="2646"/>
            </a:lvl7pPr>
            <a:lvl8pPr marL="5291861" indent="0" algn="ctr">
              <a:buNone/>
              <a:defRPr sz="2646"/>
            </a:lvl8pPr>
            <a:lvl9pPr marL="6047842" indent="0" algn="ctr">
              <a:buNone/>
              <a:defRPr sz="2646"/>
            </a:lvl9pPr>
          </a:lstStyle>
          <a:p>
            <a:r>
              <a:rPr lang="en-US" dirty="0" err="1"/>
              <a:t>Projektbeschreibung</a:t>
            </a:r>
            <a:r>
              <a:rPr lang="en-US" dirty="0"/>
              <a:t> </a:t>
            </a:r>
            <a:r>
              <a:rPr lang="en-US" dirty="0" err="1"/>
              <a:t>hinzufügen</a:t>
            </a:r>
            <a:endParaRPr lang="en-US" dirty="0"/>
          </a:p>
        </p:txBody>
      </p:sp>
      <p:sp>
        <p:nvSpPr>
          <p:cNvPr id="9" name="Rechteck: abgerundete Ecken 8">
            <a:extLst>
              <a:ext uri="{FF2B5EF4-FFF2-40B4-BE49-F238E27FC236}">
                <a16:creationId xmlns:a16="http://schemas.microsoft.com/office/drawing/2014/main" id="{D887BF07-6B86-0F14-317E-BADB39487429}"/>
              </a:ext>
            </a:extLst>
          </p:cNvPr>
          <p:cNvSpPr/>
          <p:nvPr/>
        </p:nvSpPr>
        <p:spPr>
          <a:xfrm>
            <a:off x="741362" y="9281586"/>
            <a:ext cx="6490017" cy="576000"/>
          </a:xfrm>
          <a:prstGeom prst="roundRect">
            <a:avLst>
              <a:gd name="adj" fmla="val 50000"/>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dirty="0">
              <a:solidFill>
                <a:schemeClr val="tx1"/>
              </a:solidFill>
            </a:endParaRPr>
          </a:p>
        </p:txBody>
      </p:sp>
      <p:sp>
        <p:nvSpPr>
          <p:cNvPr id="12" name="Textfeld 11">
            <a:extLst>
              <a:ext uri="{FF2B5EF4-FFF2-40B4-BE49-F238E27FC236}">
                <a16:creationId xmlns:a16="http://schemas.microsoft.com/office/drawing/2014/main" id="{92713B2D-949E-CD22-C7B9-EF059612CDE6}"/>
              </a:ext>
            </a:extLst>
          </p:cNvPr>
          <p:cNvSpPr txBox="1"/>
          <p:nvPr userDrawn="1"/>
        </p:nvSpPr>
        <p:spPr>
          <a:xfrm>
            <a:off x="938365" y="9281586"/>
            <a:ext cx="6140616" cy="576000"/>
          </a:xfrm>
          <a:prstGeom prst="rect">
            <a:avLst/>
          </a:prstGeom>
          <a:noFill/>
        </p:spPr>
        <p:txBody>
          <a:bodyPr wrap="square" lIns="0" tIns="0" rIns="0" bIns="0" rtlCol="0" anchor="ctr" anchorCtr="0">
            <a:no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de-DE" sz="3000" b="0" i="0" u="none" strike="noStrike" spc="-60" baseline="0" dirty="0">
                <a:solidFill>
                  <a:schemeClr val="tx1"/>
                </a:solidFill>
                <a:latin typeface="+mj-lt"/>
                <a:ea typeface="Open Sans" panose="020B0606030504020204" pitchFamily="34" charset="0"/>
                <a:cs typeface="Open Sans" panose="020B0606030504020204" pitchFamily="34" charset="0"/>
              </a:rPr>
              <a:t>Transformation in Kohleregionen</a:t>
            </a:r>
          </a:p>
        </p:txBody>
      </p:sp>
      <p:pic>
        <p:nvPicPr>
          <p:cNvPr id="4" name="Grafik 3">
            <a:extLst>
              <a:ext uri="{FF2B5EF4-FFF2-40B4-BE49-F238E27FC236}">
                <a16:creationId xmlns:a16="http://schemas.microsoft.com/office/drawing/2014/main" id="{8C35B5AD-8A1E-44CE-303C-99088D56EDD4}"/>
              </a:ext>
            </a:extLst>
          </p:cNvPr>
          <p:cNvPicPr>
            <a:picLocks noChangeAspect="1"/>
          </p:cNvPicPr>
          <p:nvPr userDrawn="1"/>
        </p:nvPicPr>
        <p:blipFill>
          <a:blip r:embed="rId2">
            <a:extLst>
              <a:ext uri="{96DAC541-7B7A-43D3-8B79-37D633B846F1}">
                <asvg:svgBlip xmlns:asvg="http://schemas.microsoft.com/office/drawing/2016/SVG/main" r:embed="rId3"/>
              </a:ext>
            </a:extLst>
          </a:blip>
          <a:srcRect r="13483" b="-130"/>
          <a:stretch/>
        </p:blipFill>
        <p:spPr>
          <a:xfrm>
            <a:off x="11946523" y="12236452"/>
            <a:ext cx="3172827" cy="3672000"/>
          </a:xfrm>
          <a:prstGeom prst="rect">
            <a:avLst/>
          </a:prstGeom>
        </p:spPr>
      </p:pic>
      <p:sp>
        <p:nvSpPr>
          <p:cNvPr id="7" name="Bildplatzhalter 18">
            <a:extLst>
              <a:ext uri="{FF2B5EF4-FFF2-40B4-BE49-F238E27FC236}">
                <a16:creationId xmlns:a16="http://schemas.microsoft.com/office/drawing/2014/main" id="{0A0B81FA-DEBC-E931-A5A2-5D63283B8454}"/>
              </a:ext>
            </a:extLst>
          </p:cNvPr>
          <p:cNvSpPr>
            <a:spLocks noGrp="1"/>
          </p:cNvSpPr>
          <p:nvPr>
            <p:ph type="pic" sz="quarter" idx="11" hasCustomPrompt="1"/>
          </p:nvPr>
        </p:nvSpPr>
        <p:spPr>
          <a:xfrm>
            <a:off x="757238" y="19444640"/>
            <a:ext cx="3022282" cy="1184922"/>
          </a:xfrm>
          <a:prstGeom prst="rect">
            <a:avLst/>
          </a:prstGeom>
          <a:solidFill>
            <a:schemeClr val="bg1">
              <a:lumMod val="85000"/>
            </a:schemeClr>
          </a:solidFill>
        </p:spPr>
        <p:txBody>
          <a:bodyPr lIns="0" tIns="0" rIns="0" bIns="0" anchor="ctr" anchorCtr="1">
            <a:noAutofit/>
          </a:bodyPr>
          <a:lstStyle>
            <a:lvl1pPr marL="0" indent="0" algn="ctr">
              <a:buNone/>
              <a:defRPr sz="1600"/>
            </a:lvl1pPr>
          </a:lstStyle>
          <a:p>
            <a:r>
              <a:rPr lang="de-DE" dirty="0"/>
              <a:t>Hier bitte Logo einfügen </a:t>
            </a:r>
            <a:br>
              <a:rPr lang="de-DE" dirty="0"/>
            </a:br>
            <a:r>
              <a:rPr lang="de-DE" dirty="0"/>
              <a:t>oder Löschen</a:t>
            </a:r>
          </a:p>
        </p:txBody>
      </p:sp>
      <p:sp>
        <p:nvSpPr>
          <p:cNvPr id="10" name="Bildplatzhalter 18">
            <a:extLst>
              <a:ext uri="{FF2B5EF4-FFF2-40B4-BE49-F238E27FC236}">
                <a16:creationId xmlns:a16="http://schemas.microsoft.com/office/drawing/2014/main" id="{6922AEFE-05BE-D54D-489C-6420EBC7D93C}"/>
              </a:ext>
            </a:extLst>
          </p:cNvPr>
          <p:cNvSpPr>
            <a:spLocks noGrp="1"/>
          </p:cNvSpPr>
          <p:nvPr>
            <p:ph type="pic" sz="quarter" idx="12" hasCustomPrompt="1"/>
          </p:nvPr>
        </p:nvSpPr>
        <p:spPr>
          <a:xfrm>
            <a:off x="11347179" y="19444640"/>
            <a:ext cx="3022282" cy="1184922"/>
          </a:xfrm>
          <a:prstGeom prst="rect">
            <a:avLst/>
          </a:prstGeom>
          <a:solidFill>
            <a:schemeClr val="bg1">
              <a:lumMod val="85000"/>
            </a:schemeClr>
          </a:solidFill>
        </p:spPr>
        <p:txBody>
          <a:bodyPr lIns="0" tIns="0" rIns="0" bIns="0" anchor="ctr" anchorCtr="1">
            <a:noAutofit/>
          </a:bodyPr>
          <a:lstStyle>
            <a:lvl1pPr marL="0" indent="0" algn="ctr">
              <a:buNone/>
              <a:defRPr sz="1600"/>
            </a:lvl1pPr>
          </a:lstStyle>
          <a:p>
            <a:r>
              <a:rPr lang="de-DE" dirty="0"/>
              <a:t>Hier bitte Logo einfügen </a:t>
            </a:r>
            <a:br>
              <a:rPr lang="de-DE" dirty="0"/>
            </a:br>
            <a:r>
              <a:rPr lang="de-DE" dirty="0"/>
              <a:t>oder Löschen</a:t>
            </a:r>
          </a:p>
        </p:txBody>
      </p:sp>
      <p:sp>
        <p:nvSpPr>
          <p:cNvPr id="11" name="Bildplatzhalter 18">
            <a:extLst>
              <a:ext uri="{FF2B5EF4-FFF2-40B4-BE49-F238E27FC236}">
                <a16:creationId xmlns:a16="http://schemas.microsoft.com/office/drawing/2014/main" id="{C2277CFE-42E4-B2C0-4D7C-CC4768B0B899}"/>
              </a:ext>
            </a:extLst>
          </p:cNvPr>
          <p:cNvSpPr>
            <a:spLocks noGrp="1"/>
          </p:cNvSpPr>
          <p:nvPr>
            <p:ph type="pic" sz="quarter" idx="13" hasCustomPrompt="1"/>
          </p:nvPr>
        </p:nvSpPr>
        <p:spPr>
          <a:xfrm>
            <a:off x="4287218" y="19444640"/>
            <a:ext cx="3022282" cy="1184922"/>
          </a:xfrm>
          <a:prstGeom prst="rect">
            <a:avLst/>
          </a:prstGeom>
          <a:solidFill>
            <a:schemeClr val="bg1">
              <a:lumMod val="85000"/>
            </a:schemeClr>
          </a:solidFill>
        </p:spPr>
        <p:txBody>
          <a:bodyPr lIns="0" tIns="0" rIns="0" bIns="0" anchor="ctr" anchorCtr="1">
            <a:noAutofit/>
          </a:bodyPr>
          <a:lstStyle>
            <a:lvl1pPr marL="0" indent="0" algn="ctr">
              <a:buNone/>
              <a:defRPr sz="1600"/>
            </a:lvl1pPr>
          </a:lstStyle>
          <a:p>
            <a:r>
              <a:rPr lang="de-DE" dirty="0"/>
              <a:t>Hier bitte Logo einfügen </a:t>
            </a:r>
            <a:br>
              <a:rPr lang="de-DE" dirty="0"/>
            </a:br>
            <a:r>
              <a:rPr lang="de-DE" dirty="0"/>
              <a:t>oder Löschen</a:t>
            </a:r>
          </a:p>
        </p:txBody>
      </p:sp>
      <p:sp>
        <p:nvSpPr>
          <p:cNvPr id="13" name="Bildplatzhalter 18">
            <a:extLst>
              <a:ext uri="{FF2B5EF4-FFF2-40B4-BE49-F238E27FC236}">
                <a16:creationId xmlns:a16="http://schemas.microsoft.com/office/drawing/2014/main" id="{5546FE96-C463-E6B1-8497-DE9E48EC7229}"/>
              </a:ext>
            </a:extLst>
          </p:cNvPr>
          <p:cNvSpPr>
            <a:spLocks noGrp="1"/>
          </p:cNvSpPr>
          <p:nvPr>
            <p:ph type="pic" sz="quarter" idx="14" hasCustomPrompt="1"/>
          </p:nvPr>
        </p:nvSpPr>
        <p:spPr>
          <a:xfrm>
            <a:off x="7817198" y="19444640"/>
            <a:ext cx="3022282" cy="1184922"/>
          </a:xfrm>
          <a:prstGeom prst="rect">
            <a:avLst/>
          </a:prstGeom>
          <a:solidFill>
            <a:schemeClr val="bg1">
              <a:lumMod val="85000"/>
            </a:schemeClr>
          </a:solidFill>
        </p:spPr>
        <p:txBody>
          <a:bodyPr lIns="0" tIns="0" rIns="0" bIns="0" anchor="ctr" anchorCtr="1">
            <a:noAutofit/>
          </a:bodyPr>
          <a:lstStyle>
            <a:lvl1pPr marL="0" indent="0" algn="ctr">
              <a:buNone/>
              <a:defRPr sz="1600"/>
            </a:lvl1pPr>
          </a:lstStyle>
          <a:p>
            <a:r>
              <a:rPr lang="de-DE" dirty="0"/>
              <a:t>Hier bitte Logo einfügen </a:t>
            </a:r>
            <a:br>
              <a:rPr lang="de-DE" dirty="0"/>
            </a:br>
            <a:r>
              <a:rPr lang="de-DE" dirty="0"/>
              <a:t>oder Löschen</a:t>
            </a:r>
          </a:p>
        </p:txBody>
      </p:sp>
      <p:sp>
        <p:nvSpPr>
          <p:cNvPr id="5" name="Bildplatzhalter 5">
            <a:extLst>
              <a:ext uri="{FF2B5EF4-FFF2-40B4-BE49-F238E27FC236}">
                <a16:creationId xmlns:a16="http://schemas.microsoft.com/office/drawing/2014/main" id="{3E30FB7A-CFCF-838F-9CA2-B9660FEF2BCF}"/>
              </a:ext>
            </a:extLst>
          </p:cNvPr>
          <p:cNvSpPr>
            <a:spLocks noGrp="1"/>
          </p:cNvSpPr>
          <p:nvPr>
            <p:ph type="pic" sz="quarter" idx="15" hasCustomPrompt="1"/>
          </p:nvPr>
        </p:nvSpPr>
        <p:spPr>
          <a:xfrm>
            <a:off x="0" y="-1"/>
            <a:ext cx="15119350" cy="8531225"/>
          </a:xfrm>
          <a:prstGeom prst="rect">
            <a:avLst/>
          </a:prstGeom>
          <a:solidFill>
            <a:schemeClr val="bg1">
              <a:lumMod val="85000"/>
            </a:schemeClr>
          </a:solidFill>
        </p:spPr>
        <p:txBody>
          <a:bodyPr anchor="ctr" anchorCtr="1"/>
          <a:lstStyle>
            <a:lvl1pPr marL="0" indent="0">
              <a:buFont typeface="Arial" panose="020B0604020202020204" pitchFamily="34" charset="0"/>
              <a:buNone/>
              <a:defRPr/>
            </a:lvl1pPr>
          </a:lstStyle>
          <a:p>
            <a:r>
              <a:rPr lang="de-DE" dirty="0"/>
              <a:t>Projektbild einfügen</a:t>
            </a:r>
          </a:p>
        </p:txBody>
      </p:sp>
      <p:sp>
        <p:nvSpPr>
          <p:cNvPr id="14" name="Bildplatzhalter 7">
            <a:extLst>
              <a:ext uri="{FF2B5EF4-FFF2-40B4-BE49-F238E27FC236}">
                <a16:creationId xmlns:a16="http://schemas.microsoft.com/office/drawing/2014/main" id="{929DB8A1-0A4E-8872-BD99-21F95F6432F1}"/>
              </a:ext>
            </a:extLst>
          </p:cNvPr>
          <p:cNvSpPr>
            <a:spLocks noGrp="1"/>
          </p:cNvSpPr>
          <p:nvPr>
            <p:ph type="pic" sz="quarter" idx="10" hasCustomPrompt="1"/>
          </p:nvPr>
        </p:nvSpPr>
        <p:spPr>
          <a:xfrm>
            <a:off x="0" y="16902113"/>
            <a:ext cx="11560412" cy="1909763"/>
          </a:xfrm>
          <a:prstGeom prst="rect">
            <a:avLst/>
          </a:prstGeom>
        </p:spPr>
        <p:txBody>
          <a:bodyPr anchor="ctr" anchorCtr="1"/>
          <a:lstStyle>
            <a:lvl1pPr marL="0" indent="0" algn="ctr">
              <a:buNone/>
              <a:defRPr/>
            </a:lvl1pPr>
          </a:lstStyle>
          <a:p>
            <a:r>
              <a:rPr lang="de-DE" dirty="0"/>
              <a:t>Logo einfügen</a:t>
            </a:r>
          </a:p>
        </p:txBody>
      </p:sp>
    </p:spTree>
    <p:extLst>
      <p:ext uri="{BB962C8B-B14F-4D97-AF65-F5344CB8AC3E}">
        <p14:creationId xmlns:p14="http://schemas.microsoft.com/office/powerpoint/2010/main" val="4182850689"/>
      </p:ext>
    </p:extLst>
  </p:cSld>
  <p:clrMapOvr>
    <a:masterClrMapping/>
  </p:clrMapOvr>
  <p:extLst>
    <p:ext uri="{DCECCB84-F9BA-43D5-87BE-67443E8EF086}">
      <p15:sldGuideLst xmlns:p15="http://schemas.microsoft.com/office/powerpoint/2012/main">
        <p15:guide id="2" pos="4762" userDrawn="1">
          <p15:clr>
            <a:srgbClr val="FBAE40"/>
          </p15:clr>
        </p15:guide>
        <p15:guide id="4" pos="476" userDrawn="1">
          <p15:clr>
            <a:srgbClr val="FBAE40"/>
          </p15:clr>
        </p15:guide>
        <p15:guide id="5" orient="horz" pos="475" userDrawn="1">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tadt und Region">
    <p:bg>
      <p:bgPr>
        <a:solidFill>
          <a:schemeClr val="bg1"/>
        </a:solidFill>
        <a:effectLst/>
      </p:bgPr>
    </p:bg>
    <p:spTree>
      <p:nvGrpSpPr>
        <p:cNvPr id="1" name=""/>
        <p:cNvGrpSpPr/>
        <p:nvPr/>
      </p:nvGrpSpPr>
      <p:grpSpPr>
        <a:xfrm>
          <a:off x="0" y="0"/>
          <a:ext cx="0" cy="0"/>
          <a:chOff x="0" y="0"/>
          <a:chExt cx="0" cy="0"/>
        </a:xfrm>
      </p:grpSpPr>
      <p:sp>
        <p:nvSpPr>
          <p:cNvPr id="6" name="Rechteck 5">
            <a:extLst>
              <a:ext uri="{FF2B5EF4-FFF2-40B4-BE49-F238E27FC236}">
                <a16:creationId xmlns:a16="http://schemas.microsoft.com/office/drawing/2014/main" id="{E91C8110-D362-61E8-458E-8AB34B5D284E}"/>
              </a:ext>
            </a:extLst>
          </p:cNvPr>
          <p:cNvSpPr/>
          <p:nvPr userDrawn="1"/>
        </p:nvSpPr>
        <p:spPr>
          <a:xfrm>
            <a:off x="0" y="8531225"/>
            <a:ext cx="15119350" cy="8354220"/>
          </a:xfrm>
          <a:prstGeom prst="rect">
            <a:avLst/>
          </a:prstGeom>
          <a:solidFill>
            <a:srgbClr val="E7CBD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14" name="Bildplatzhalter 5">
            <a:extLst>
              <a:ext uri="{FF2B5EF4-FFF2-40B4-BE49-F238E27FC236}">
                <a16:creationId xmlns:a16="http://schemas.microsoft.com/office/drawing/2014/main" id="{586F7F5D-AF1A-F028-4FC3-7B11268A9D0D}"/>
              </a:ext>
            </a:extLst>
          </p:cNvPr>
          <p:cNvSpPr>
            <a:spLocks noGrp="1"/>
          </p:cNvSpPr>
          <p:nvPr>
            <p:ph type="pic" sz="quarter" idx="15" hasCustomPrompt="1"/>
          </p:nvPr>
        </p:nvSpPr>
        <p:spPr>
          <a:xfrm>
            <a:off x="0" y="-1"/>
            <a:ext cx="15119350" cy="8531225"/>
          </a:xfrm>
          <a:prstGeom prst="rect">
            <a:avLst/>
          </a:prstGeom>
          <a:solidFill>
            <a:schemeClr val="bg1">
              <a:lumMod val="85000"/>
            </a:schemeClr>
          </a:solidFill>
        </p:spPr>
        <p:txBody>
          <a:bodyPr anchor="ctr" anchorCtr="1"/>
          <a:lstStyle>
            <a:lvl1pPr marL="0" indent="0">
              <a:buFont typeface="Arial" panose="020B0604020202020204" pitchFamily="34" charset="0"/>
              <a:buNone/>
              <a:defRPr/>
            </a:lvl1pPr>
          </a:lstStyle>
          <a:p>
            <a:r>
              <a:rPr lang="de-DE" dirty="0"/>
              <a:t>Projektbild einfügen</a:t>
            </a:r>
          </a:p>
        </p:txBody>
      </p:sp>
      <p:sp>
        <p:nvSpPr>
          <p:cNvPr id="15" name="Bildplatzhalter 7">
            <a:extLst>
              <a:ext uri="{FF2B5EF4-FFF2-40B4-BE49-F238E27FC236}">
                <a16:creationId xmlns:a16="http://schemas.microsoft.com/office/drawing/2014/main" id="{0B902FE0-1C0B-96A6-F12A-DB39CDD89036}"/>
              </a:ext>
            </a:extLst>
          </p:cNvPr>
          <p:cNvSpPr>
            <a:spLocks noGrp="1"/>
          </p:cNvSpPr>
          <p:nvPr>
            <p:ph type="pic" sz="quarter" idx="10" hasCustomPrompt="1"/>
          </p:nvPr>
        </p:nvSpPr>
        <p:spPr>
          <a:xfrm>
            <a:off x="0" y="16902113"/>
            <a:ext cx="11560412" cy="1909763"/>
          </a:xfrm>
          <a:prstGeom prst="rect">
            <a:avLst/>
          </a:prstGeom>
        </p:spPr>
        <p:txBody>
          <a:bodyPr anchor="ctr" anchorCtr="1"/>
          <a:lstStyle>
            <a:lvl1pPr marL="0" indent="0" algn="ctr">
              <a:buNone/>
              <a:defRPr/>
            </a:lvl1pPr>
          </a:lstStyle>
          <a:p>
            <a:r>
              <a:rPr lang="de-DE" dirty="0"/>
              <a:t>Logo einfügen</a:t>
            </a:r>
          </a:p>
        </p:txBody>
      </p:sp>
      <p:sp>
        <p:nvSpPr>
          <p:cNvPr id="2" name="Title 1"/>
          <p:cNvSpPr>
            <a:spLocks noGrp="1"/>
          </p:cNvSpPr>
          <p:nvPr>
            <p:ph type="ctrTitle"/>
          </p:nvPr>
        </p:nvSpPr>
        <p:spPr>
          <a:xfrm>
            <a:off x="760412" y="10475913"/>
            <a:ext cx="10800000" cy="2071695"/>
          </a:xfrm>
          <a:prstGeom prst="rect">
            <a:avLst/>
          </a:prstGeom>
        </p:spPr>
        <p:txBody>
          <a:bodyPr lIns="0" tIns="0" rIns="0" bIns="0" anchor="t" anchorCtr="0">
            <a:noAutofit/>
          </a:bodyPr>
          <a:lstStyle>
            <a:lvl1pPr algn="l">
              <a:lnSpc>
                <a:spcPts val="5200"/>
              </a:lnSpc>
              <a:defRPr sz="4000" b="0" spc="-80" baseline="0">
                <a:solidFill>
                  <a:schemeClr val="tx1"/>
                </a:solidFill>
              </a:defRPr>
            </a:lvl1pPr>
          </a:lstStyle>
          <a:p>
            <a:endParaRPr lang="en-US" dirty="0"/>
          </a:p>
        </p:txBody>
      </p:sp>
      <p:sp>
        <p:nvSpPr>
          <p:cNvPr id="3" name="Subtitle 2"/>
          <p:cNvSpPr>
            <a:spLocks noGrp="1"/>
          </p:cNvSpPr>
          <p:nvPr>
            <p:ph type="subTitle" idx="1" hasCustomPrompt="1"/>
          </p:nvPr>
        </p:nvSpPr>
        <p:spPr>
          <a:xfrm>
            <a:off x="760412" y="12742408"/>
            <a:ext cx="10800000" cy="3600000"/>
          </a:xfrm>
          <a:prstGeom prst="rect">
            <a:avLst/>
          </a:prstGeom>
        </p:spPr>
        <p:txBody>
          <a:bodyPr lIns="0" tIns="0" rIns="0" bIns="0">
            <a:noAutofit/>
          </a:bodyPr>
          <a:lstStyle>
            <a:lvl1pPr marL="0" indent="0" algn="l">
              <a:lnSpc>
                <a:spcPts val="3400"/>
              </a:lnSpc>
              <a:spcBef>
                <a:spcPts val="0"/>
              </a:spcBef>
              <a:buNone/>
              <a:defRPr sz="2500">
                <a:solidFill>
                  <a:srgbClr val="000000"/>
                </a:solidFill>
              </a:defRPr>
            </a:lvl1pPr>
            <a:lvl2pPr marL="755980" indent="0" algn="ctr">
              <a:buNone/>
              <a:defRPr sz="3307"/>
            </a:lvl2pPr>
            <a:lvl3pPr marL="1511960" indent="0" algn="ctr">
              <a:buNone/>
              <a:defRPr sz="2976"/>
            </a:lvl3pPr>
            <a:lvl4pPr marL="2267941" indent="0" algn="ctr">
              <a:buNone/>
              <a:defRPr sz="2646"/>
            </a:lvl4pPr>
            <a:lvl5pPr marL="3023921" indent="0" algn="ctr">
              <a:buNone/>
              <a:defRPr sz="2646"/>
            </a:lvl5pPr>
            <a:lvl6pPr marL="3779901" indent="0" algn="ctr">
              <a:buNone/>
              <a:defRPr sz="2646"/>
            </a:lvl6pPr>
            <a:lvl7pPr marL="4535881" indent="0" algn="ctr">
              <a:buNone/>
              <a:defRPr sz="2646"/>
            </a:lvl7pPr>
            <a:lvl8pPr marL="5291861" indent="0" algn="ctr">
              <a:buNone/>
              <a:defRPr sz="2646"/>
            </a:lvl8pPr>
            <a:lvl9pPr marL="6047842" indent="0" algn="ctr">
              <a:buNone/>
              <a:defRPr sz="2646"/>
            </a:lvl9pPr>
          </a:lstStyle>
          <a:p>
            <a:r>
              <a:rPr lang="en-US" dirty="0" err="1"/>
              <a:t>Projektbeschreibung</a:t>
            </a:r>
            <a:r>
              <a:rPr lang="en-US" dirty="0"/>
              <a:t> </a:t>
            </a:r>
            <a:r>
              <a:rPr lang="en-US" dirty="0" err="1"/>
              <a:t>hinzufügen</a:t>
            </a:r>
            <a:endParaRPr lang="en-US" dirty="0"/>
          </a:p>
        </p:txBody>
      </p:sp>
      <p:sp>
        <p:nvSpPr>
          <p:cNvPr id="9" name="Rechteck: abgerundete Ecken 8">
            <a:extLst>
              <a:ext uri="{FF2B5EF4-FFF2-40B4-BE49-F238E27FC236}">
                <a16:creationId xmlns:a16="http://schemas.microsoft.com/office/drawing/2014/main" id="{D887BF07-6B86-0F14-317E-BADB39487429}"/>
              </a:ext>
            </a:extLst>
          </p:cNvPr>
          <p:cNvSpPr/>
          <p:nvPr/>
        </p:nvSpPr>
        <p:spPr>
          <a:xfrm>
            <a:off x="741360" y="9281586"/>
            <a:ext cx="3528000" cy="576000"/>
          </a:xfrm>
          <a:prstGeom prst="roundRect">
            <a:avLst>
              <a:gd name="adj" fmla="val 50000"/>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dirty="0">
              <a:solidFill>
                <a:schemeClr val="tx1"/>
              </a:solidFill>
            </a:endParaRPr>
          </a:p>
        </p:txBody>
      </p:sp>
      <p:sp>
        <p:nvSpPr>
          <p:cNvPr id="12" name="Textfeld 11">
            <a:extLst>
              <a:ext uri="{FF2B5EF4-FFF2-40B4-BE49-F238E27FC236}">
                <a16:creationId xmlns:a16="http://schemas.microsoft.com/office/drawing/2014/main" id="{92713B2D-949E-CD22-C7B9-EF059612CDE6}"/>
              </a:ext>
            </a:extLst>
          </p:cNvPr>
          <p:cNvSpPr txBox="1"/>
          <p:nvPr userDrawn="1"/>
        </p:nvSpPr>
        <p:spPr>
          <a:xfrm>
            <a:off x="938365" y="9281586"/>
            <a:ext cx="3161195" cy="576000"/>
          </a:xfrm>
          <a:prstGeom prst="rect">
            <a:avLst/>
          </a:prstGeom>
          <a:noFill/>
        </p:spPr>
        <p:txBody>
          <a:bodyPr wrap="square" lIns="0" tIns="0" rIns="0" bIns="0" rtlCol="0" anchor="ctr" anchorCtr="0">
            <a:no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de-DE" sz="3000" b="0" i="0" u="none" strike="noStrike" spc="-60" baseline="0" dirty="0">
                <a:solidFill>
                  <a:schemeClr val="tx1"/>
                </a:solidFill>
                <a:latin typeface="+mj-lt"/>
                <a:ea typeface="Open Sans" panose="020B0606030504020204" pitchFamily="34" charset="0"/>
                <a:cs typeface="Open Sans" panose="020B0606030504020204" pitchFamily="34" charset="0"/>
              </a:rPr>
              <a:t>Stadt und Region</a:t>
            </a:r>
          </a:p>
        </p:txBody>
      </p:sp>
      <p:pic>
        <p:nvPicPr>
          <p:cNvPr id="7" name="Grafik 6">
            <a:extLst>
              <a:ext uri="{FF2B5EF4-FFF2-40B4-BE49-F238E27FC236}">
                <a16:creationId xmlns:a16="http://schemas.microsoft.com/office/drawing/2014/main" id="{70B2FC8F-604A-D06B-A390-52146EA505A5}"/>
              </a:ext>
            </a:extLst>
          </p:cNvPr>
          <p:cNvPicPr>
            <a:picLocks noChangeAspect="1"/>
          </p:cNvPicPr>
          <p:nvPr userDrawn="1"/>
        </p:nvPicPr>
        <p:blipFill>
          <a:blip r:embed="rId2">
            <a:extLst>
              <a:ext uri="{96DAC541-7B7A-43D3-8B79-37D633B846F1}">
                <asvg:svgBlip xmlns:asvg="http://schemas.microsoft.com/office/drawing/2016/SVG/main" r:embed="rId3"/>
              </a:ext>
            </a:extLst>
          </a:blip>
          <a:srcRect r="19125"/>
          <a:stretch/>
        </p:blipFill>
        <p:spPr>
          <a:xfrm>
            <a:off x="12152133" y="12211051"/>
            <a:ext cx="2967217" cy="2868914"/>
          </a:xfrm>
          <a:prstGeom prst="rect">
            <a:avLst/>
          </a:prstGeom>
        </p:spPr>
      </p:pic>
      <p:sp>
        <p:nvSpPr>
          <p:cNvPr id="4" name="Bildplatzhalter 18">
            <a:extLst>
              <a:ext uri="{FF2B5EF4-FFF2-40B4-BE49-F238E27FC236}">
                <a16:creationId xmlns:a16="http://schemas.microsoft.com/office/drawing/2014/main" id="{7E718E3B-1FEE-BAFA-224D-306791F8F39D}"/>
              </a:ext>
            </a:extLst>
          </p:cNvPr>
          <p:cNvSpPr>
            <a:spLocks noGrp="1"/>
          </p:cNvSpPr>
          <p:nvPr>
            <p:ph type="pic" sz="quarter" idx="11" hasCustomPrompt="1"/>
          </p:nvPr>
        </p:nvSpPr>
        <p:spPr>
          <a:xfrm>
            <a:off x="757238" y="19444640"/>
            <a:ext cx="3022282" cy="1184922"/>
          </a:xfrm>
          <a:prstGeom prst="rect">
            <a:avLst/>
          </a:prstGeom>
          <a:solidFill>
            <a:schemeClr val="bg1">
              <a:lumMod val="85000"/>
            </a:schemeClr>
          </a:solidFill>
        </p:spPr>
        <p:txBody>
          <a:bodyPr lIns="0" tIns="0" rIns="0" bIns="0" anchor="ctr" anchorCtr="1">
            <a:noAutofit/>
          </a:bodyPr>
          <a:lstStyle>
            <a:lvl1pPr marL="0" indent="0" algn="ctr">
              <a:buNone/>
              <a:defRPr sz="1600"/>
            </a:lvl1pPr>
          </a:lstStyle>
          <a:p>
            <a:r>
              <a:rPr lang="de-DE" dirty="0"/>
              <a:t>Hier bitte Logo einfügen </a:t>
            </a:r>
            <a:br>
              <a:rPr lang="de-DE" dirty="0"/>
            </a:br>
            <a:r>
              <a:rPr lang="de-DE" dirty="0"/>
              <a:t>oder Löschen</a:t>
            </a:r>
          </a:p>
        </p:txBody>
      </p:sp>
      <p:sp>
        <p:nvSpPr>
          <p:cNvPr id="10" name="Bildplatzhalter 18">
            <a:extLst>
              <a:ext uri="{FF2B5EF4-FFF2-40B4-BE49-F238E27FC236}">
                <a16:creationId xmlns:a16="http://schemas.microsoft.com/office/drawing/2014/main" id="{A9439A31-EF4F-9CC4-C41A-4FA0030E9065}"/>
              </a:ext>
            </a:extLst>
          </p:cNvPr>
          <p:cNvSpPr>
            <a:spLocks noGrp="1"/>
          </p:cNvSpPr>
          <p:nvPr>
            <p:ph type="pic" sz="quarter" idx="12" hasCustomPrompt="1"/>
          </p:nvPr>
        </p:nvSpPr>
        <p:spPr>
          <a:xfrm>
            <a:off x="11347179" y="19444640"/>
            <a:ext cx="3022282" cy="1184922"/>
          </a:xfrm>
          <a:prstGeom prst="rect">
            <a:avLst/>
          </a:prstGeom>
          <a:solidFill>
            <a:schemeClr val="bg1">
              <a:lumMod val="85000"/>
            </a:schemeClr>
          </a:solidFill>
        </p:spPr>
        <p:txBody>
          <a:bodyPr lIns="0" tIns="0" rIns="0" bIns="0" anchor="ctr" anchorCtr="1">
            <a:noAutofit/>
          </a:bodyPr>
          <a:lstStyle>
            <a:lvl1pPr marL="0" indent="0" algn="ctr">
              <a:buNone/>
              <a:defRPr sz="1600"/>
            </a:lvl1pPr>
          </a:lstStyle>
          <a:p>
            <a:r>
              <a:rPr lang="de-DE" dirty="0"/>
              <a:t>Hier bitte Logo einfügen </a:t>
            </a:r>
            <a:br>
              <a:rPr lang="de-DE" dirty="0"/>
            </a:br>
            <a:r>
              <a:rPr lang="de-DE" dirty="0"/>
              <a:t>oder Löschen</a:t>
            </a:r>
          </a:p>
        </p:txBody>
      </p:sp>
      <p:sp>
        <p:nvSpPr>
          <p:cNvPr id="11" name="Bildplatzhalter 18">
            <a:extLst>
              <a:ext uri="{FF2B5EF4-FFF2-40B4-BE49-F238E27FC236}">
                <a16:creationId xmlns:a16="http://schemas.microsoft.com/office/drawing/2014/main" id="{BBDEEE2A-19E6-7C70-4AB8-2DC2068C4BE2}"/>
              </a:ext>
            </a:extLst>
          </p:cNvPr>
          <p:cNvSpPr>
            <a:spLocks noGrp="1"/>
          </p:cNvSpPr>
          <p:nvPr>
            <p:ph type="pic" sz="quarter" idx="13" hasCustomPrompt="1"/>
          </p:nvPr>
        </p:nvSpPr>
        <p:spPr>
          <a:xfrm>
            <a:off x="4287218" y="19444640"/>
            <a:ext cx="3022282" cy="1184922"/>
          </a:xfrm>
          <a:prstGeom prst="rect">
            <a:avLst/>
          </a:prstGeom>
          <a:solidFill>
            <a:schemeClr val="bg1">
              <a:lumMod val="85000"/>
            </a:schemeClr>
          </a:solidFill>
        </p:spPr>
        <p:txBody>
          <a:bodyPr lIns="0" tIns="0" rIns="0" bIns="0" anchor="ctr" anchorCtr="1">
            <a:noAutofit/>
          </a:bodyPr>
          <a:lstStyle>
            <a:lvl1pPr marL="0" indent="0" algn="ctr">
              <a:buNone/>
              <a:defRPr sz="1600"/>
            </a:lvl1pPr>
          </a:lstStyle>
          <a:p>
            <a:r>
              <a:rPr lang="de-DE" dirty="0"/>
              <a:t>Hier bitte Logo einfügen </a:t>
            </a:r>
            <a:br>
              <a:rPr lang="de-DE" dirty="0"/>
            </a:br>
            <a:r>
              <a:rPr lang="de-DE" dirty="0"/>
              <a:t>oder Löschen</a:t>
            </a:r>
          </a:p>
        </p:txBody>
      </p:sp>
      <p:sp>
        <p:nvSpPr>
          <p:cNvPr id="13" name="Bildplatzhalter 18">
            <a:extLst>
              <a:ext uri="{FF2B5EF4-FFF2-40B4-BE49-F238E27FC236}">
                <a16:creationId xmlns:a16="http://schemas.microsoft.com/office/drawing/2014/main" id="{0BA895DB-9029-8DB6-4653-404F4B70C4FE}"/>
              </a:ext>
            </a:extLst>
          </p:cNvPr>
          <p:cNvSpPr>
            <a:spLocks noGrp="1"/>
          </p:cNvSpPr>
          <p:nvPr>
            <p:ph type="pic" sz="quarter" idx="14" hasCustomPrompt="1"/>
          </p:nvPr>
        </p:nvSpPr>
        <p:spPr>
          <a:xfrm>
            <a:off x="7817198" y="19444640"/>
            <a:ext cx="3022282" cy="1184922"/>
          </a:xfrm>
          <a:prstGeom prst="rect">
            <a:avLst/>
          </a:prstGeom>
          <a:solidFill>
            <a:schemeClr val="bg1">
              <a:lumMod val="85000"/>
            </a:schemeClr>
          </a:solidFill>
        </p:spPr>
        <p:txBody>
          <a:bodyPr lIns="0" tIns="0" rIns="0" bIns="0" anchor="ctr" anchorCtr="1">
            <a:noAutofit/>
          </a:bodyPr>
          <a:lstStyle>
            <a:lvl1pPr marL="0" indent="0" algn="ctr">
              <a:buNone/>
              <a:defRPr sz="1600"/>
            </a:lvl1pPr>
          </a:lstStyle>
          <a:p>
            <a:r>
              <a:rPr lang="de-DE" dirty="0"/>
              <a:t>Hier bitte Logo einfügen </a:t>
            </a:r>
            <a:br>
              <a:rPr lang="de-DE" dirty="0"/>
            </a:br>
            <a:r>
              <a:rPr lang="de-DE" dirty="0"/>
              <a:t>oder Löschen</a:t>
            </a:r>
          </a:p>
        </p:txBody>
      </p:sp>
    </p:spTree>
    <p:extLst>
      <p:ext uri="{BB962C8B-B14F-4D97-AF65-F5344CB8AC3E}">
        <p14:creationId xmlns:p14="http://schemas.microsoft.com/office/powerpoint/2010/main" val="1683066384"/>
      </p:ext>
    </p:extLst>
  </p:cSld>
  <p:clrMapOvr>
    <a:masterClrMapping/>
  </p:clrMapOvr>
  <p:extLst>
    <p:ext uri="{DCECCB84-F9BA-43D5-87BE-67443E8EF086}">
      <p15:sldGuideLst xmlns:p15="http://schemas.microsoft.com/office/powerpoint/2012/main">
        <p15:guide id="2" pos="4762" userDrawn="1">
          <p15:clr>
            <a:srgbClr val="FBAE40"/>
          </p15:clr>
        </p15:guide>
        <p15:guide id="4" pos="476" userDrawn="1">
          <p15:clr>
            <a:srgbClr val="FBAE40"/>
          </p15:clr>
        </p15:guide>
        <p15:guide id="5" orient="horz" pos="475" userDrawn="1">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Klimaschutz und Klimaanpassung">
    <p:bg>
      <p:bgPr>
        <a:solidFill>
          <a:schemeClr val="bg1"/>
        </a:solidFill>
        <a:effectLst/>
      </p:bgPr>
    </p:bg>
    <p:spTree>
      <p:nvGrpSpPr>
        <p:cNvPr id="1" name=""/>
        <p:cNvGrpSpPr/>
        <p:nvPr/>
      </p:nvGrpSpPr>
      <p:grpSpPr>
        <a:xfrm>
          <a:off x="0" y="0"/>
          <a:ext cx="0" cy="0"/>
          <a:chOff x="0" y="0"/>
          <a:chExt cx="0" cy="0"/>
        </a:xfrm>
      </p:grpSpPr>
      <p:sp>
        <p:nvSpPr>
          <p:cNvPr id="5" name="Rechteck 4">
            <a:extLst>
              <a:ext uri="{FF2B5EF4-FFF2-40B4-BE49-F238E27FC236}">
                <a16:creationId xmlns:a16="http://schemas.microsoft.com/office/drawing/2014/main" id="{6FF97FFA-ED82-6D4D-4DA6-3806E0F65269}"/>
              </a:ext>
            </a:extLst>
          </p:cNvPr>
          <p:cNvSpPr/>
          <p:nvPr userDrawn="1"/>
        </p:nvSpPr>
        <p:spPr>
          <a:xfrm>
            <a:off x="0" y="8531225"/>
            <a:ext cx="15119350" cy="8354220"/>
          </a:xfrm>
          <a:prstGeom prst="rect">
            <a:avLst/>
          </a:prstGeom>
          <a:solidFill>
            <a:srgbClr val="D6EBE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6" name="Bildplatzhalter 5">
            <a:extLst>
              <a:ext uri="{FF2B5EF4-FFF2-40B4-BE49-F238E27FC236}">
                <a16:creationId xmlns:a16="http://schemas.microsoft.com/office/drawing/2014/main" id="{E93AF155-6C4C-745E-07F2-169D69F99D00}"/>
              </a:ext>
            </a:extLst>
          </p:cNvPr>
          <p:cNvSpPr>
            <a:spLocks noGrp="1"/>
          </p:cNvSpPr>
          <p:nvPr>
            <p:ph type="pic" sz="quarter" idx="15" hasCustomPrompt="1"/>
          </p:nvPr>
        </p:nvSpPr>
        <p:spPr>
          <a:xfrm>
            <a:off x="0" y="-1"/>
            <a:ext cx="15119350" cy="8531225"/>
          </a:xfrm>
          <a:prstGeom prst="rect">
            <a:avLst/>
          </a:prstGeom>
          <a:solidFill>
            <a:schemeClr val="bg1">
              <a:lumMod val="85000"/>
            </a:schemeClr>
          </a:solidFill>
        </p:spPr>
        <p:txBody>
          <a:bodyPr anchor="ctr" anchorCtr="1"/>
          <a:lstStyle>
            <a:lvl1pPr marL="0" indent="0">
              <a:buFont typeface="Arial" panose="020B0604020202020204" pitchFamily="34" charset="0"/>
              <a:buNone/>
              <a:defRPr/>
            </a:lvl1pPr>
          </a:lstStyle>
          <a:p>
            <a:r>
              <a:rPr lang="de-DE" dirty="0"/>
              <a:t>Projektbild einfügen</a:t>
            </a:r>
          </a:p>
        </p:txBody>
      </p:sp>
      <p:sp>
        <p:nvSpPr>
          <p:cNvPr id="14" name="Bildplatzhalter 7">
            <a:extLst>
              <a:ext uri="{FF2B5EF4-FFF2-40B4-BE49-F238E27FC236}">
                <a16:creationId xmlns:a16="http://schemas.microsoft.com/office/drawing/2014/main" id="{A4D36596-363A-C681-A208-062C3585DACA}"/>
              </a:ext>
            </a:extLst>
          </p:cNvPr>
          <p:cNvSpPr>
            <a:spLocks noGrp="1"/>
          </p:cNvSpPr>
          <p:nvPr>
            <p:ph type="pic" sz="quarter" idx="10" hasCustomPrompt="1"/>
          </p:nvPr>
        </p:nvSpPr>
        <p:spPr>
          <a:xfrm>
            <a:off x="0" y="16902113"/>
            <a:ext cx="11560412" cy="1909763"/>
          </a:xfrm>
          <a:prstGeom prst="rect">
            <a:avLst/>
          </a:prstGeom>
        </p:spPr>
        <p:txBody>
          <a:bodyPr anchor="ctr" anchorCtr="1"/>
          <a:lstStyle>
            <a:lvl1pPr marL="0" indent="0" algn="ctr">
              <a:buNone/>
              <a:defRPr/>
            </a:lvl1pPr>
          </a:lstStyle>
          <a:p>
            <a:r>
              <a:rPr lang="de-DE" dirty="0"/>
              <a:t>Logo einfügen</a:t>
            </a:r>
          </a:p>
        </p:txBody>
      </p:sp>
      <p:sp>
        <p:nvSpPr>
          <p:cNvPr id="2" name="Title 1"/>
          <p:cNvSpPr>
            <a:spLocks noGrp="1"/>
          </p:cNvSpPr>
          <p:nvPr>
            <p:ph type="ctrTitle"/>
          </p:nvPr>
        </p:nvSpPr>
        <p:spPr>
          <a:xfrm>
            <a:off x="760412" y="10475913"/>
            <a:ext cx="10800000" cy="2071695"/>
          </a:xfrm>
          <a:prstGeom prst="rect">
            <a:avLst/>
          </a:prstGeom>
        </p:spPr>
        <p:txBody>
          <a:bodyPr lIns="0" tIns="0" rIns="0" bIns="0" anchor="t" anchorCtr="0">
            <a:noAutofit/>
          </a:bodyPr>
          <a:lstStyle>
            <a:lvl1pPr algn="l">
              <a:lnSpc>
                <a:spcPts val="5200"/>
              </a:lnSpc>
              <a:defRPr sz="4000" b="0" spc="-80" baseline="0">
                <a:solidFill>
                  <a:schemeClr val="tx1"/>
                </a:solidFill>
              </a:defRPr>
            </a:lvl1pPr>
          </a:lstStyle>
          <a:p>
            <a:endParaRPr lang="en-US" dirty="0"/>
          </a:p>
        </p:txBody>
      </p:sp>
      <p:sp>
        <p:nvSpPr>
          <p:cNvPr id="3" name="Subtitle 2"/>
          <p:cNvSpPr>
            <a:spLocks noGrp="1"/>
          </p:cNvSpPr>
          <p:nvPr>
            <p:ph type="subTitle" idx="1" hasCustomPrompt="1"/>
          </p:nvPr>
        </p:nvSpPr>
        <p:spPr>
          <a:xfrm>
            <a:off x="760412" y="12742408"/>
            <a:ext cx="10800000" cy="3600000"/>
          </a:xfrm>
          <a:prstGeom prst="rect">
            <a:avLst/>
          </a:prstGeom>
        </p:spPr>
        <p:txBody>
          <a:bodyPr lIns="0" tIns="0" rIns="0" bIns="0">
            <a:noAutofit/>
          </a:bodyPr>
          <a:lstStyle>
            <a:lvl1pPr marL="0" indent="0" algn="l">
              <a:lnSpc>
                <a:spcPts val="3400"/>
              </a:lnSpc>
              <a:spcBef>
                <a:spcPts val="0"/>
              </a:spcBef>
              <a:buNone/>
              <a:defRPr sz="2500">
                <a:solidFill>
                  <a:srgbClr val="000000"/>
                </a:solidFill>
              </a:defRPr>
            </a:lvl1pPr>
            <a:lvl2pPr marL="755980" indent="0" algn="ctr">
              <a:buNone/>
              <a:defRPr sz="3307"/>
            </a:lvl2pPr>
            <a:lvl3pPr marL="1511960" indent="0" algn="ctr">
              <a:buNone/>
              <a:defRPr sz="2976"/>
            </a:lvl3pPr>
            <a:lvl4pPr marL="2267941" indent="0" algn="ctr">
              <a:buNone/>
              <a:defRPr sz="2646"/>
            </a:lvl4pPr>
            <a:lvl5pPr marL="3023921" indent="0" algn="ctr">
              <a:buNone/>
              <a:defRPr sz="2646"/>
            </a:lvl5pPr>
            <a:lvl6pPr marL="3779901" indent="0" algn="ctr">
              <a:buNone/>
              <a:defRPr sz="2646"/>
            </a:lvl6pPr>
            <a:lvl7pPr marL="4535881" indent="0" algn="ctr">
              <a:buNone/>
              <a:defRPr sz="2646"/>
            </a:lvl7pPr>
            <a:lvl8pPr marL="5291861" indent="0" algn="ctr">
              <a:buNone/>
              <a:defRPr sz="2646"/>
            </a:lvl8pPr>
            <a:lvl9pPr marL="6047842" indent="0" algn="ctr">
              <a:buNone/>
              <a:defRPr sz="2646"/>
            </a:lvl9pPr>
          </a:lstStyle>
          <a:p>
            <a:r>
              <a:rPr lang="en-US" dirty="0" err="1"/>
              <a:t>Projektbeschreibung</a:t>
            </a:r>
            <a:r>
              <a:rPr lang="en-US" dirty="0"/>
              <a:t> </a:t>
            </a:r>
            <a:r>
              <a:rPr lang="en-US" dirty="0" err="1"/>
              <a:t>hinzufügen</a:t>
            </a:r>
            <a:endParaRPr lang="en-US" dirty="0"/>
          </a:p>
        </p:txBody>
      </p:sp>
      <p:sp>
        <p:nvSpPr>
          <p:cNvPr id="9" name="Rechteck: abgerundete Ecken 8">
            <a:extLst>
              <a:ext uri="{FF2B5EF4-FFF2-40B4-BE49-F238E27FC236}">
                <a16:creationId xmlns:a16="http://schemas.microsoft.com/office/drawing/2014/main" id="{D887BF07-6B86-0F14-317E-BADB39487429}"/>
              </a:ext>
            </a:extLst>
          </p:cNvPr>
          <p:cNvSpPr/>
          <p:nvPr/>
        </p:nvSpPr>
        <p:spPr>
          <a:xfrm>
            <a:off x="741360" y="9281586"/>
            <a:ext cx="6568140" cy="576000"/>
          </a:xfrm>
          <a:prstGeom prst="roundRect">
            <a:avLst>
              <a:gd name="adj" fmla="val 50000"/>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dirty="0">
              <a:solidFill>
                <a:schemeClr val="tx1"/>
              </a:solidFill>
            </a:endParaRPr>
          </a:p>
        </p:txBody>
      </p:sp>
      <p:sp>
        <p:nvSpPr>
          <p:cNvPr id="12" name="Textfeld 11">
            <a:extLst>
              <a:ext uri="{FF2B5EF4-FFF2-40B4-BE49-F238E27FC236}">
                <a16:creationId xmlns:a16="http://schemas.microsoft.com/office/drawing/2014/main" id="{92713B2D-949E-CD22-C7B9-EF059612CDE6}"/>
              </a:ext>
            </a:extLst>
          </p:cNvPr>
          <p:cNvSpPr txBox="1"/>
          <p:nvPr userDrawn="1"/>
        </p:nvSpPr>
        <p:spPr>
          <a:xfrm>
            <a:off x="938365" y="9281586"/>
            <a:ext cx="6371135" cy="576000"/>
          </a:xfrm>
          <a:prstGeom prst="rect">
            <a:avLst/>
          </a:prstGeom>
          <a:noFill/>
        </p:spPr>
        <p:txBody>
          <a:bodyPr wrap="square" lIns="0" tIns="0" rIns="0" bIns="0" rtlCol="0" anchor="ctr" anchorCtr="0">
            <a:no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de-DE" sz="3000" b="0" i="0" u="none" strike="noStrike" spc="-60" baseline="0" dirty="0">
                <a:solidFill>
                  <a:schemeClr val="tx1"/>
                </a:solidFill>
                <a:latin typeface="+mj-lt"/>
                <a:ea typeface="Open Sans" panose="020B0606030504020204" pitchFamily="34" charset="0"/>
                <a:cs typeface="Open Sans" panose="020B0606030504020204" pitchFamily="34" charset="0"/>
              </a:rPr>
              <a:t>Klimaschutz und Klimaanpassung</a:t>
            </a:r>
          </a:p>
        </p:txBody>
      </p:sp>
      <p:pic>
        <p:nvPicPr>
          <p:cNvPr id="4" name="Grafik 3">
            <a:extLst>
              <a:ext uri="{FF2B5EF4-FFF2-40B4-BE49-F238E27FC236}">
                <a16:creationId xmlns:a16="http://schemas.microsoft.com/office/drawing/2014/main" id="{16F91544-ED43-714B-32A5-A7E46679578D}"/>
              </a:ext>
            </a:extLst>
          </p:cNvPr>
          <p:cNvPicPr>
            <a:picLocks noChangeAspect="1"/>
          </p:cNvPicPr>
          <p:nvPr userDrawn="1"/>
        </p:nvPicPr>
        <p:blipFill>
          <a:blip r:embed="rId2">
            <a:extLst>
              <a:ext uri="{96DAC541-7B7A-43D3-8B79-37D633B846F1}">
                <asvg:svgBlip xmlns:asvg="http://schemas.microsoft.com/office/drawing/2016/SVG/main" r:embed="rId3"/>
              </a:ext>
            </a:extLst>
          </a:blip>
          <a:srcRect r="9980"/>
          <a:stretch/>
        </p:blipFill>
        <p:spPr>
          <a:xfrm>
            <a:off x="12226987" y="12151614"/>
            <a:ext cx="2892363" cy="3672000"/>
          </a:xfrm>
          <a:prstGeom prst="rect">
            <a:avLst/>
          </a:prstGeom>
        </p:spPr>
      </p:pic>
      <p:sp>
        <p:nvSpPr>
          <p:cNvPr id="7" name="Bildplatzhalter 18">
            <a:extLst>
              <a:ext uri="{FF2B5EF4-FFF2-40B4-BE49-F238E27FC236}">
                <a16:creationId xmlns:a16="http://schemas.microsoft.com/office/drawing/2014/main" id="{5E30763C-7D93-6461-4728-2720AA0DF149}"/>
              </a:ext>
            </a:extLst>
          </p:cNvPr>
          <p:cNvSpPr>
            <a:spLocks noGrp="1"/>
          </p:cNvSpPr>
          <p:nvPr>
            <p:ph type="pic" sz="quarter" idx="11" hasCustomPrompt="1"/>
          </p:nvPr>
        </p:nvSpPr>
        <p:spPr>
          <a:xfrm>
            <a:off x="757238" y="19444640"/>
            <a:ext cx="3022282" cy="1184922"/>
          </a:xfrm>
          <a:prstGeom prst="rect">
            <a:avLst/>
          </a:prstGeom>
          <a:solidFill>
            <a:schemeClr val="bg1">
              <a:lumMod val="85000"/>
            </a:schemeClr>
          </a:solidFill>
        </p:spPr>
        <p:txBody>
          <a:bodyPr lIns="0" tIns="0" rIns="0" bIns="0" anchor="ctr" anchorCtr="1">
            <a:noAutofit/>
          </a:bodyPr>
          <a:lstStyle>
            <a:lvl1pPr marL="0" indent="0" algn="ctr">
              <a:buNone/>
              <a:defRPr sz="1600"/>
            </a:lvl1pPr>
          </a:lstStyle>
          <a:p>
            <a:r>
              <a:rPr lang="de-DE" dirty="0"/>
              <a:t>Hier bitte Logo einfügen </a:t>
            </a:r>
            <a:br>
              <a:rPr lang="de-DE" dirty="0"/>
            </a:br>
            <a:r>
              <a:rPr lang="de-DE" dirty="0"/>
              <a:t>oder Löschen</a:t>
            </a:r>
          </a:p>
        </p:txBody>
      </p:sp>
      <p:sp>
        <p:nvSpPr>
          <p:cNvPr id="10" name="Bildplatzhalter 18">
            <a:extLst>
              <a:ext uri="{FF2B5EF4-FFF2-40B4-BE49-F238E27FC236}">
                <a16:creationId xmlns:a16="http://schemas.microsoft.com/office/drawing/2014/main" id="{AE2ADDE2-6D1A-A657-A642-32FA9FB7A35F}"/>
              </a:ext>
            </a:extLst>
          </p:cNvPr>
          <p:cNvSpPr>
            <a:spLocks noGrp="1"/>
          </p:cNvSpPr>
          <p:nvPr>
            <p:ph type="pic" sz="quarter" idx="12" hasCustomPrompt="1"/>
          </p:nvPr>
        </p:nvSpPr>
        <p:spPr>
          <a:xfrm>
            <a:off x="11347179" y="19444640"/>
            <a:ext cx="3022282" cy="1184922"/>
          </a:xfrm>
          <a:prstGeom prst="rect">
            <a:avLst/>
          </a:prstGeom>
          <a:solidFill>
            <a:schemeClr val="bg1">
              <a:lumMod val="85000"/>
            </a:schemeClr>
          </a:solidFill>
        </p:spPr>
        <p:txBody>
          <a:bodyPr lIns="0" tIns="0" rIns="0" bIns="0" anchor="ctr" anchorCtr="1">
            <a:noAutofit/>
          </a:bodyPr>
          <a:lstStyle>
            <a:lvl1pPr marL="0" indent="0" algn="ctr">
              <a:buNone/>
              <a:defRPr sz="1600"/>
            </a:lvl1pPr>
          </a:lstStyle>
          <a:p>
            <a:r>
              <a:rPr lang="de-DE" dirty="0"/>
              <a:t>Hier bitte Logo einfügen </a:t>
            </a:r>
            <a:br>
              <a:rPr lang="de-DE" dirty="0"/>
            </a:br>
            <a:r>
              <a:rPr lang="de-DE" dirty="0"/>
              <a:t>oder Löschen</a:t>
            </a:r>
          </a:p>
        </p:txBody>
      </p:sp>
      <p:sp>
        <p:nvSpPr>
          <p:cNvPr id="11" name="Bildplatzhalter 18">
            <a:extLst>
              <a:ext uri="{FF2B5EF4-FFF2-40B4-BE49-F238E27FC236}">
                <a16:creationId xmlns:a16="http://schemas.microsoft.com/office/drawing/2014/main" id="{D8DE79D8-B7DE-33AC-9114-75791B2DB0FF}"/>
              </a:ext>
            </a:extLst>
          </p:cNvPr>
          <p:cNvSpPr>
            <a:spLocks noGrp="1"/>
          </p:cNvSpPr>
          <p:nvPr>
            <p:ph type="pic" sz="quarter" idx="13" hasCustomPrompt="1"/>
          </p:nvPr>
        </p:nvSpPr>
        <p:spPr>
          <a:xfrm>
            <a:off x="4287218" y="19444640"/>
            <a:ext cx="3022282" cy="1184922"/>
          </a:xfrm>
          <a:prstGeom prst="rect">
            <a:avLst/>
          </a:prstGeom>
          <a:solidFill>
            <a:schemeClr val="bg1">
              <a:lumMod val="85000"/>
            </a:schemeClr>
          </a:solidFill>
        </p:spPr>
        <p:txBody>
          <a:bodyPr lIns="0" tIns="0" rIns="0" bIns="0" anchor="ctr" anchorCtr="1">
            <a:noAutofit/>
          </a:bodyPr>
          <a:lstStyle>
            <a:lvl1pPr marL="0" indent="0" algn="ctr">
              <a:buNone/>
              <a:defRPr sz="1600"/>
            </a:lvl1pPr>
          </a:lstStyle>
          <a:p>
            <a:r>
              <a:rPr lang="de-DE" dirty="0"/>
              <a:t>Hier bitte Logo einfügen </a:t>
            </a:r>
            <a:br>
              <a:rPr lang="de-DE" dirty="0"/>
            </a:br>
            <a:r>
              <a:rPr lang="de-DE" dirty="0"/>
              <a:t>oder Löschen</a:t>
            </a:r>
          </a:p>
        </p:txBody>
      </p:sp>
      <p:sp>
        <p:nvSpPr>
          <p:cNvPr id="13" name="Bildplatzhalter 18">
            <a:extLst>
              <a:ext uri="{FF2B5EF4-FFF2-40B4-BE49-F238E27FC236}">
                <a16:creationId xmlns:a16="http://schemas.microsoft.com/office/drawing/2014/main" id="{2ACA3B63-2767-60B0-AD47-98533A37A298}"/>
              </a:ext>
            </a:extLst>
          </p:cNvPr>
          <p:cNvSpPr>
            <a:spLocks noGrp="1"/>
          </p:cNvSpPr>
          <p:nvPr>
            <p:ph type="pic" sz="quarter" idx="14" hasCustomPrompt="1"/>
          </p:nvPr>
        </p:nvSpPr>
        <p:spPr>
          <a:xfrm>
            <a:off x="7817198" y="19444640"/>
            <a:ext cx="3022282" cy="1184922"/>
          </a:xfrm>
          <a:prstGeom prst="rect">
            <a:avLst/>
          </a:prstGeom>
          <a:solidFill>
            <a:schemeClr val="bg1">
              <a:lumMod val="85000"/>
            </a:schemeClr>
          </a:solidFill>
        </p:spPr>
        <p:txBody>
          <a:bodyPr lIns="0" tIns="0" rIns="0" bIns="0" anchor="ctr" anchorCtr="1">
            <a:noAutofit/>
          </a:bodyPr>
          <a:lstStyle>
            <a:lvl1pPr marL="0" indent="0" algn="ctr">
              <a:buNone/>
              <a:defRPr sz="1600"/>
            </a:lvl1pPr>
          </a:lstStyle>
          <a:p>
            <a:r>
              <a:rPr lang="de-DE" dirty="0"/>
              <a:t>Hier bitte Logo einfügen </a:t>
            </a:r>
            <a:br>
              <a:rPr lang="de-DE" dirty="0"/>
            </a:br>
            <a:r>
              <a:rPr lang="de-DE" dirty="0"/>
              <a:t>oder Löschen</a:t>
            </a:r>
          </a:p>
        </p:txBody>
      </p:sp>
    </p:spTree>
    <p:extLst>
      <p:ext uri="{BB962C8B-B14F-4D97-AF65-F5344CB8AC3E}">
        <p14:creationId xmlns:p14="http://schemas.microsoft.com/office/powerpoint/2010/main" val="227228385"/>
      </p:ext>
    </p:extLst>
  </p:cSld>
  <p:clrMapOvr>
    <a:masterClrMapping/>
  </p:clrMapOvr>
  <p:extLst>
    <p:ext uri="{DCECCB84-F9BA-43D5-87BE-67443E8EF086}">
      <p15:sldGuideLst xmlns:p15="http://schemas.microsoft.com/office/powerpoint/2012/main">
        <p15:guide id="2" pos="4762" userDrawn="1">
          <p15:clr>
            <a:srgbClr val="FBAE40"/>
          </p15:clr>
        </p15:guide>
        <p15:guide id="4" pos="476" userDrawn="1">
          <p15:clr>
            <a:srgbClr val="FBAE40"/>
          </p15:clr>
        </p15:guide>
        <p15:guide id="5" orient="horz" pos="475" userDrawn="1">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Strategische Technologien">
    <p:bg>
      <p:bgPr>
        <a:solidFill>
          <a:schemeClr val="bg1"/>
        </a:solidFill>
        <a:effectLst/>
      </p:bgPr>
    </p:bg>
    <p:spTree>
      <p:nvGrpSpPr>
        <p:cNvPr id="1" name=""/>
        <p:cNvGrpSpPr/>
        <p:nvPr/>
      </p:nvGrpSpPr>
      <p:grpSpPr>
        <a:xfrm>
          <a:off x="0" y="0"/>
          <a:ext cx="0" cy="0"/>
          <a:chOff x="0" y="0"/>
          <a:chExt cx="0" cy="0"/>
        </a:xfrm>
      </p:grpSpPr>
      <p:sp>
        <p:nvSpPr>
          <p:cNvPr id="4" name="Rechteck 3">
            <a:extLst>
              <a:ext uri="{FF2B5EF4-FFF2-40B4-BE49-F238E27FC236}">
                <a16:creationId xmlns:a16="http://schemas.microsoft.com/office/drawing/2014/main" id="{D4790870-D18C-79CF-BCBB-F4787F69DDDD}"/>
              </a:ext>
            </a:extLst>
          </p:cNvPr>
          <p:cNvSpPr/>
          <p:nvPr userDrawn="1"/>
        </p:nvSpPr>
        <p:spPr>
          <a:xfrm>
            <a:off x="0" y="8531225"/>
            <a:ext cx="15119350" cy="8354220"/>
          </a:xfrm>
          <a:prstGeom prst="rect">
            <a:avLst/>
          </a:prstGeom>
          <a:solidFill>
            <a:srgbClr val="FEE9C9"/>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5" name="Bildplatzhalter 5">
            <a:extLst>
              <a:ext uri="{FF2B5EF4-FFF2-40B4-BE49-F238E27FC236}">
                <a16:creationId xmlns:a16="http://schemas.microsoft.com/office/drawing/2014/main" id="{27D224A4-AA01-0E35-D1E4-A9167E1F7B23}"/>
              </a:ext>
            </a:extLst>
          </p:cNvPr>
          <p:cNvSpPr>
            <a:spLocks noGrp="1"/>
          </p:cNvSpPr>
          <p:nvPr>
            <p:ph type="pic" sz="quarter" idx="15" hasCustomPrompt="1"/>
          </p:nvPr>
        </p:nvSpPr>
        <p:spPr>
          <a:xfrm>
            <a:off x="0" y="-1"/>
            <a:ext cx="15119350" cy="8531225"/>
          </a:xfrm>
          <a:prstGeom prst="rect">
            <a:avLst/>
          </a:prstGeom>
          <a:solidFill>
            <a:schemeClr val="bg1">
              <a:lumMod val="85000"/>
            </a:schemeClr>
          </a:solidFill>
        </p:spPr>
        <p:txBody>
          <a:bodyPr anchor="ctr" anchorCtr="1"/>
          <a:lstStyle>
            <a:lvl1pPr marL="0" indent="0">
              <a:buFont typeface="Arial" panose="020B0604020202020204" pitchFamily="34" charset="0"/>
              <a:buNone/>
              <a:defRPr/>
            </a:lvl1pPr>
          </a:lstStyle>
          <a:p>
            <a:r>
              <a:rPr lang="de-DE" dirty="0"/>
              <a:t>Projektbild einfügen</a:t>
            </a:r>
          </a:p>
        </p:txBody>
      </p:sp>
      <p:sp>
        <p:nvSpPr>
          <p:cNvPr id="6" name="Bildplatzhalter 7">
            <a:extLst>
              <a:ext uri="{FF2B5EF4-FFF2-40B4-BE49-F238E27FC236}">
                <a16:creationId xmlns:a16="http://schemas.microsoft.com/office/drawing/2014/main" id="{C5EB0A98-6530-C06B-E836-9F53418019A5}"/>
              </a:ext>
            </a:extLst>
          </p:cNvPr>
          <p:cNvSpPr>
            <a:spLocks noGrp="1"/>
          </p:cNvSpPr>
          <p:nvPr>
            <p:ph type="pic" sz="quarter" idx="10" hasCustomPrompt="1"/>
          </p:nvPr>
        </p:nvSpPr>
        <p:spPr>
          <a:xfrm>
            <a:off x="0" y="16902113"/>
            <a:ext cx="11560412" cy="1909763"/>
          </a:xfrm>
          <a:prstGeom prst="rect">
            <a:avLst/>
          </a:prstGeom>
        </p:spPr>
        <p:txBody>
          <a:bodyPr anchor="ctr" anchorCtr="1"/>
          <a:lstStyle>
            <a:lvl1pPr marL="0" indent="0" algn="ctr">
              <a:buNone/>
              <a:defRPr/>
            </a:lvl1pPr>
          </a:lstStyle>
          <a:p>
            <a:r>
              <a:rPr lang="de-DE" dirty="0"/>
              <a:t>Logo einfügen</a:t>
            </a:r>
          </a:p>
        </p:txBody>
      </p:sp>
      <p:sp>
        <p:nvSpPr>
          <p:cNvPr id="2" name="Title 1"/>
          <p:cNvSpPr>
            <a:spLocks noGrp="1"/>
          </p:cNvSpPr>
          <p:nvPr>
            <p:ph type="ctrTitle"/>
          </p:nvPr>
        </p:nvSpPr>
        <p:spPr>
          <a:xfrm>
            <a:off x="760412" y="10475913"/>
            <a:ext cx="10800000" cy="2071695"/>
          </a:xfrm>
          <a:prstGeom prst="rect">
            <a:avLst/>
          </a:prstGeom>
        </p:spPr>
        <p:txBody>
          <a:bodyPr lIns="0" tIns="0" rIns="0" bIns="0" anchor="t" anchorCtr="0">
            <a:noAutofit/>
          </a:bodyPr>
          <a:lstStyle>
            <a:lvl1pPr algn="l">
              <a:lnSpc>
                <a:spcPts val="5200"/>
              </a:lnSpc>
              <a:defRPr sz="4000" b="0" spc="-80" baseline="0">
                <a:solidFill>
                  <a:schemeClr val="tx1"/>
                </a:solidFill>
              </a:defRPr>
            </a:lvl1pPr>
          </a:lstStyle>
          <a:p>
            <a:endParaRPr lang="en-US" dirty="0"/>
          </a:p>
        </p:txBody>
      </p:sp>
      <p:sp>
        <p:nvSpPr>
          <p:cNvPr id="3" name="Subtitle 2"/>
          <p:cNvSpPr>
            <a:spLocks noGrp="1"/>
          </p:cNvSpPr>
          <p:nvPr>
            <p:ph type="subTitle" idx="1" hasCustomPrompt="1"/>
          </p:nvPr>
        </p:nvSpPr>
        <p:spPr>
          <a:xfrm>
            <a:off x="760412" y="12742408"/>
            <a:ext cx="10800000" cy="3600000"/>
          </a:xfrm>
          <a:prstGeom prst="rect">
            <a:avLst/>
          </a:prstGeom>
        </p:spPr>
        <p:txBody>
          <a:bodyPr lIns="0" tIns="0" rIns="0" bIns="0">
            <a:noAutofit/>
          </a:bodyPr>
          <a:lstStyle>
            <a:lvl1pPr marL="0" indent="0" algn="l">
              <a:lnSpc>
                <a:spcPts val="3400"/>
              </a:lnSpc>
              <a:spcBef>
                <a:spcPts val="0"/>
              </a:spcBef>
              <a:buNone/>
              <a:defRPr sz="2500">
                <a:solidFill>
                  <a:srgbClr val="000000"/>
                </a:solidFill>
              </a:defRPr>
            </a:lvl1pPr>
            <a:lvl2pPr marL="755980" indent="0" algn="ctr">
              <a:buNone/>
              <a:defRPr sz="3307"/>
            </a:lvl2pPr>
            <a:lvl3pPr marL="1511960" indent="0" algn="ctr">
              <a:buNone/>
              <a:defRPr sz="2976"/>
            </a:lvl3pPr>
            <a:lvl4pPr marL="2267941" indent="0" algn="ctr">
              <a:buNone/>
              <a:defRPr sz="2646"/>
            </a:lvl4pPr>
            <a:lvl5pPr marL="3023921" indent="0" algn="ctr">
              <a:buNone/>
              <a:defRPr sz="2646"/>
            </a:lvl5pPr>
            <a:lvl6pPr marL="3779901" indent="0" algn="ctr">
              <a:buNone/>
              <a:defRPr sz="2646"/>
            </a:lvl6pPr>
            <a:lvl7pPr marL="4535881" indent="0" algn="ctr">
              <a:buNone/>
              <a:defRPr sz="2646"/>
            </a:lvl7pPr>
            <a:lvl8pPr marL="5291861" indent="0" algn="ctr">
              <a:buNone/>
              <a:defRPr sz="2646"/>
            </a:lvl8pPr>
            <a:lvl9pPr marL="6047842" indent="0" algn="ctr">
              <a:buNone/>
              <a:defRPr sz="2646"/>
            </a:lvl9pPr>
          </a:lstStyle>
          <a:p>
            <a:r>
              <a:rPr lang="en-US" dirty="0" err="1"/>
              <a:t>Projektbeschreibung</a:t>
            </a:r>
            <a:r>
              <a:rPr lang="en-US" dirty="0"/>
              <a:t> </a:t>
            </a:r>
            <a:r>
              <a:rPr lang="en-US" dirty="0" err="1"/>
              <a:t>hinzufügen</a:t>
            </a:r>
            <a:endParaRPr lang="en-US" dirty="0"/>
          </a:p>
        </p:txBody>
      </p:sp>
      <p:sp>
        <p:nvSpPr>
          <p:cNvPr id="9" name="Rechteck: abgerundete Ecken 8">
            <a:extLst>
              <a:ext uri="{FF2B5EF4-FFF2-40B4-BE49-F238E27FC236}">
                <a16:creationId xmlns:a16="http://schemas.microsoft.com/office/drawing/2014/main" id="{D887BF07-6B86-0F14-317E-BADB39487429}"/>
              </a:ext>
            </a:extLst>
          </p:cNvPr>
          <p:cNvSpPr/>
          <p:nvPr/>
        </p:nvSpPr>
        <p:spPr>
          <a:xfrm>
            <a:off x="741360" y="9281586"/>
            <a:ext cx="5202240" cy="576000"/>
          </a:xfrm>
          <a:prstGeom prst="roundRect">
            <a:avLst>
              <a:gd name="adj" fmla="val 50000"/>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dirty="0">
              <a:solidFill>
                <a:schemeClr val="tx1"/>
              </a:solidFill>
            </a:endParaRPr>
          </a:p>
        </p:txBody>
      </p:sp>
      <p:sp>
        <p:nvSpPr>
          <p:cNvPr id="12" name="Textfeld 11">
            <a:extLst>
              <a:ext uri="{FF2B5EF4-FFF2-40B4-BE49-F238E27FC236}">
                <a16:creationId xmlns:a16="http://schemas.microsoft.com/office/drawing/2014/main" id="{92713B2D-949E-CD22-C7B9-EF059612CDE6}"/>
              </a:ext>
            </a:extLst>
          </p:cNvPr>
          <p:cNvSpPr txBox="1"/>
          <p:nvPr userDrawn="1"/>
        </p:nvSpPr>
        <p:spPr>
          <a:xfrm>
            <a:off x="938365" y="9281586"/>
            <a:ext cx="4814735" cy="576000"/>
          </a:xfrm>
          <a:prstGeom prst="rect">
            <a:avLst/>
          </a:prstGeom>
          <a:noFill/>
        </p:spPr>
        <p:txBody>
          <a:bodyPr wrap="square" lIns="0" tIns="0" rIns="0" bIns="0" rtlCol="0" anchor="ctr" anchorCtr="0">
            <a:no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de-DE" sz="3000" b="0" i="0" u="none" strike="noStrike" spc="-60" baseline="0" dirty="0">
                <a:solidFill>
                  <a:schemeClr val="tx1"/>
                </a:solidFill>
                <a:latin typeface="+mj-lt"/>
                <a:ea typeface="Open Sans" panose="020B0606030504020204" pitchFamily="34" charset="0"/>
                <a:cs typeface="Open Sans" panose="020B0606030504020204" pitchFamily="34" charset="0"/>
              </a:rPr>
              <a:t>Strategische Technologien</a:t>
            </a:r>
          </a:p>
        </p:txBody>
      </p:sp>
      <p:sp>
        <p:nvSpPr>
          <p:cNvPr id="19" name="Bildplatzhalter 18">
            <a:extLst>
              <a:ext uri="{FF2B5EF4-FFF2-40B4-BE49-F238E27FC236}">
                <a16:creationId xmlns:a16="http://schemas.microsoft.com/office/drawing/2014/main" id="{9F08BD7F-BE3D-B793-A73E-5EB996C09011}"/>
              </a:ext>
            </a:extLst>
          </p:cNvPr>
          <p:cNvSpPr>
            <a:spLocks noGrp="1"/>
          </p:cNvSpPr>
          <p:nvPr userDrawn="1">
            <p:ph type="pic" sz="quarter" idx="11" hasCustomPrompt="1"/>
          </p:nvPr>
        </p:nvSpPr>
        <p:spPr>
          <a:xfrm>
            <a:off x="757238" y="19444640"/>
            <a:ext cx="3022282" cy="1184922"/>
          </a:xfrm>
          <a:prstGeom prst="rect">
            <a:avLst/>
          </a:prstGeom>
          <a:solidFill>
            <a:schemeClr val="bg1">
              <a:lumMod val="85000"/>
            </a:schemeClr>
          </a:solidFill>
        </p:spPr>
        <p:txBody>
          <a:bodyPr lIns="0" tIns="0" rIns="0" bIns="0" anchor="ctr" anchorCtr="1">
            <a:noAutofit/>
          </a:bodyPr>
          <a:lstStyle>
            <a:lvl1pPr marL="0" indent="0" algn="ctr">
              <a:buNone/>
              <a:defRPr sz="1600"/>
            </a:lvl1pPr>
          </a:lstStyle>
          <a:p>
            <a:r>
              <a:rPr lang="de-DE" dirty="0"/>
              <a:t>Hier bitte Logo einfügen </a:t>
            </a:r>
            <a:br>
              <a:rPr lang="de-DE" dirty="0"/>
            </a:br>
            <a:r>
              <a:rPr lang="de-DE" dirty="0"/>
              <a:t>oder Löschen</a:t>
            </a:r>
          </a:p>
        </p:txBody>
      </p:sp>
      <p:sp>
        <p:nvSpPr>
          <p:cNvPr id="21" name="Bildplatzhalter 18">
            <a:extLst>
              <a:ext uri="{FF2B5EF4-FFF2-40B4-BE49-F238E27FC236}">
                <a16:creationId xmlns:a16="http://schemas.microsoft.com/office/drawing/2014/main" id="{7FBF8012-9D74-06EF-344C-E046DACF518E}"/>
              </a:ext>
            </a:extLst>
          </p:cNvPr>
          <p:cNvSpPr>
            <a:spLocks noGrp="1"/>
          </p:cNvSpPr>
          <p:nvPr userDrawn="1">
            <p:ph type="pic" sz="quarter" idx="12" hasCustomPrompt="1"/>
          </p:nvPr>
        </p:nvSpPr>
        <p:spPr>
          <a:xfrm>
            <a:off x="11347179" y="19444640"/>
            <a:ext cx="3022282" cy="1184922"/>
          </a:xfrm>
          <a:prstGeom prst="rect">
            <a:avLst/>
          </a:prstGeom>
          <a:solidFill>
            <a:schemeClr val="bg1">
              <a:lumMod val="85000"/>
            </a:schemeClr>
          </a:solidFill>
        </p:spPr>
        <p:txBody>
          <a:bodyPr lIns="0" tIns="0" rIns="0" bIns="0" anchor="ctr" anchorCtr="1">
            <a:noAutofit/>
          </a:bodyPr>
          <a:lstStyle>
            <a:lvl1pPr marL="0" indent="0" algn="ctr">
              <a:buNone/>
              <a:defRPr sz="1600"/>
            </a:lvl1pPr>
          </a:lstStyle>
          <a:p>
            <a:r>
              <a:rPr lang="de-DE" dirty="0"/>
              <a:t>Hier bitte Logo einfügen </a:t>
            </a:r>
            <a:br>
              <a:rPr lang="de-DE" dirty="0"/>
            </a:br>
            <a:r>
              <a:rPr lang="de-DE" dirty="0"/>
              <a:t>oder Löschen</a:t>
            </a:r>
          </a:p>
        </p:txBody>
      </p:sp>
      <p:sp>
        <p:nvSpPr>
          <p:cNvPr id="22" name="Bildplatzhalter 18">
            <a:extLst>
              <a:ext uri="{FF2B5EF4-FFF2-40B4-BE49-F238E27FC236}">
                <a16:creationId xmlns:a16="http://schemas.microsoft.com/office/drawing/2014/main" id="{533478EE-EBA0-36A5-9C95-C6EE0885760F}"/>
              </a:ext>
            </a:extLst>
          </p:cNvPr>
          <p:cNvSpPr>
            <a:spLocks noGrp="1"/>
          </p:cNvSpPr>
          <p:nvPr userDrawn="1">
            <p:ph type="pic" sz="quarter" idx="13" hasCustomPrompt="1"/>
          </p:nvPr>
        </p:nvSpPr>
        <p:spPr>
          <a:xfrm>
            <a:off x="4287218" y="19444640"/>
            <a:ext cx="3022282" cy="1184922"/>
          </a:xfrm>
          <a:prstGeom prst="rect">
            <a:avLst/>
          </a:prstGeom>
          <a:solidFill>
            <a:schemeClr val="bg1">
              <a:lumMod val="85000"/>
            </a:schemeClr>
          </a:solidFill>
        </p:spPr>
        <p:txBody>
          <a:bodyPr lIns="0" tIns="0" rIns="0" bIns="0" anchor="ctr" anchorCtr="1">
            <a:noAutofit/>
          </a:bodyPr>
          <a:lstStyle>
            <a:lvl1pPr marL="0" indent="0" algn="ctr">
              <a:buNone/>
              <a:defRPr sz="1600"/>
            </a:lvl1pPr>
          </a:lstStyle>
          <a:p>
            <a:r>
              <a:rPr lang="de-DE" dirty="0"/>
              <a:t>Hier bitte Logo einfügen </a:t>
            </a:r>
            <a:br>
              <a:rPr lang="de-DE" dirty="0"/>
            </a:br>
            <a:r>
              <a:rPr lang="de-DE" dirty="0"/>
              <a:t>oder Löschen</a:t>
            </a:r>
          </a:p>
        </p:txBody>
      </p:sp>
      <p:sp>
        <p:nvSpPr>
          <p:cNvPr id="23" name="Bildplatzhalter 18">
            <a:extLst>
              <a:ext uri="{FF2B5EF4-FFF2-40B4-BE49-F238E27FC236}">
                <a16:creationId xmlns:a16="http://schemas.microsoft.com/office/drawing/2014/main" id="{5CF6E8AC-C62B-6F58-7BAB-A5D2AFEDE246}"/>
              </a:ext>
            </a:extLst>
          </p:cNvPr>
          <p:cNvSpPr>
            <a:spLocks noGrp="1"/>
          </p:cNvSpPr>
          <p:nvPr userDrawn="1">
            <p:ph type="pic" sz="quarter" idx="14" hasCustomPrompt="1"/>
          </p:nvPr>
        </p:nvSpPr>
        <p:spPr>
          <a:xfrm>
            <a:off x="7817198" y="19444640"/>
            <a:ext cx="3022282" cy="1184922"/>
          </a:xfrm>
          <a:prstGeom prst="rect">
            <a:avLst/>
          </a:prstGeom>
          <a:solidFill>
            <a:schemeClr val="bg1">
              <a:lumMod val="85000"/>
            </a:schemeClr>
          </a:solidFill>
        </p:spPr>
        <p:txBody>
          <a:bodyPr lIns="0" tIns="0" rIns="0" bIns="0" anchor="ctr" anchorCtr="1">
            <a:noAutofit/>
          </a:bodyPr>
          <a:lstStyle>
            <a:lvl1pPr marL="0" indent="0" algn="ctr">
              <a:buNone/>
              <a:defRPr sz="1600"/>
            </a:lvl1pPr>
          </a:lstStyle>
          <a:p>
            <a:r>
              <a:rPr lang="de-DE" dirty="0"/>
              <a:t>Hier bitte Logo einfügen </a:t>
            </a:r>
            <a:br>
              <a:rPr lang="de-DE" dirty="0"/>
            </a:br>
            <a:r>
              <a:rPr lang="de-DE" dirty="0"/>
              <a:t>oder Löschen</a:t>
            </a:r>
          </a:p>
        </p:txBody>
      </p:sp>
      <p:pic>
        <p:nvPicPr>
          <p:cNvPr id="7" name="Grafik 6">
            <a:extLst>
              <a:ext uri="{FF2B5EF4-FFF2-40B4-BE49-F238E27FC236}">
                <a16:creationId xmlns:a16="http://schemas.microsoft.com/office/drawing/2014/main" id="{7E5D3424-1423-799F-B5EC-999D21F3D04A}"/>
              </a:ext>
            </a:extLst>
          </p:cNvPr>
          <p:cNvPicPr>
            <a:picLocks noChangeAspect="1"/>
          </p:cNvPicPr>
          <p:nvPr userDrawn="1"/>
        </p:nvPicPr>
        <p:blipFill>
          <a:blip r:embed="rId2">
            <a:extLst>
              <a:ext uri="{96DAC541-7B7A-43D3-8B79-37D633B846F1}">
                <asvg:svgBlip xmlns:asvg="http://schemas.microsoft.com/office/drawing/2016/SVG/main" r:embed="rId3"/>
              </a:ext>
            </a:extLst>
          </a:blip>
          <a:srcRect r="8278"/>
          <a:stretch/>
        </p:blipFill>
        <p:spPr>
          <a:xfrm>
            <a:off x="11751319" y="11776998"/>
            <a:ext cx="3368031" cy="3672000"/>
          </a:xfrm>
          <a:prstGeom prst="rect">
            <a:avLst/>
          </a:prstGeom>
        </p:spPr>
      </p:pic>
    </p:spTree>
    <p:extLst>
      <p:ext uri="{BB962C8B-B14F-4D97-AF65-F5344CB8AC3E}">
        <p14:creationId xmlns:p14="http://schemas.microsoft.com/office/powerpoint/2010/main" val="2418547806"/>
      </p:ext>
    </p:extLst>
  </p:cSld>
  <p:clrMapOvr>
    <a:masterClrMapping/>
  </p:clrMapOvr>
  <p:extLst>
    <p:ext uri="{DCECCB84-F9BA-43D5-87BE-67443E8EF086}">
      <p15:sldGuideLst xmlns:p15="http://schemas.microsoft.com/office/powerpoint/2012/main">
        <p15:guide id="2" pos="4762" userDrawn="1">
          <p15:clr>
            <a:srgbClr val="FBAE40"/>
          </p15:clr>
        </p15:guide>
        <p15:guide id="4" pos="476" userDrawn="1">
          <p15:clr>
            <a:srgbClr val="FBAE40"/>
          </p15:clr>
        </p15:guide>
        <p15:guide id="5" orient="horz" pos="475" userDrawn="1">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Innovation und Forschung">
    <p:bg>
      <p:bgPr>
        <a:solidFill>
          <a:schemeClr val="bg1"/>
        </a:solidFill>
        <a:effectLst/>
      </p:bgPr>
    </p:bg>
    <p:spTree>
      <p:nvGrpSpPr>
        <p:cNvPr id="1" name=""/>
        <p:cNvGrpSpPr/>
        <p:nvPr/>
      </p:nvGrpSpPr>
      <p:grpSpPr>
        <a:xfrm>
          <a:off x="0" y="0"/>
          <a:ext cx="0" cy="0"/>
          <a:chOff x="0" y="0"/>
          <a:chExt cx="0" cy="0"/>
        </a:xfrm>
      </p:grpSpPr>
      <p:sp>
        <p:nvSpPr>
          <p:cNvPr id="5" name="Rechteck 4">
            <a:extLst>
              <a:ext uri="{FF2B5EF4-FFF2-40B4-BE49-F238E27FC236}">
                <a16:creationId xmlns:a16="http://schemas.microsoft.com/office/drawing/2014/main" id="{2D700950-5A20-E260-8EEF-9757627B429A}"/>
              </a:ext>
            </a:extLst>
          </p:cNvPr>
          <p:cNvSpPr/>
          <p:nvPr userDrawn="1"/>
        </p:nvSpPr>
        <p:spPr>
          <a:xfrm>
            <a:off x="0" y="8531225"/>
            <a:ext cx="15119350" cy="8354220"/>
          </a:xfrm>
          <a:prstGeom prst="rect">
            <a:avLst/>
          </a:prstGeom>
          <a:solidFill>
            <a:srgbClr val="D3ECFC"/>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6" name="Bildplatzhalter 5">
            <a:extLst>
              <a:ext uri="{FF2B5EF4-FFF2-40B4-BE49-F238E27FC236}">
                <a16:creationId xmlns:a16="http://schemas.microsoft.com/office/drawing/2014/main" id="{AE1B6C7E-2DA1-A9A9-9BDF-45E76EC8F69C}"/>
              </a:ext>
            </a:extLst>
          </p:cNvPr>
          <p:cNvSpPr>
            <a:spLocks noGrp="1"/>
          </p:cNvSpPr>
          <p:nvPr>
            <p:ph type="pic" sz="quarter" idx="15" hasCustomPrompt="1"/>
          </p:nvPr>
        </p:nvSpPr>
        <p:spPr>
          <a:xfrm>
            <a:off x="0" y="-1"/>
            <a:ext cx="15119350" cy="8531225"/>
          </a:xfrm>
          <a:prstGeom prst="rect">
            <a:avLst/>
          </a:prstGeom>
          <a:solidFill>
            <a:schemeClr val="bg1">
              <a:lumMod val="85000"/>
            </a:schemeClr>
          </a:solidFill>
        </p:spPr>
        <p:txBody>
          <a:bodyPr anchor="ctr" anchorCtr="1"/>
          <a:lstStyle>
            <a:lvl1pPr marL="0" indent="0">
              <a:buFont typeface="Arial" panose="020B0604020202020204" pitchFamily="34" charset="0"/>
              <a:buNone/>
              <a:defRPr/>
            </a:lvl1pPr>
          </a:lstStyle>
          <a:p>
            <a:r>
              <a:rPr lang="de-DE" dirty="0"/>
              <a:t>Projektbild einfügen</a:t>
            </a:r>
          </a:p>
        </p:txBody>
      </p:sp>
      <p:sp>
        <p:nvSpPr>
          <p:cNvPr id="14" name="Bildplatzhalter 7">
            <a:extLst>
              <a:ext uri="{FF2B5EF4-FFF2-40B4-BE49-F238E27FC236}">
                <a16:creationId xmlns:a16="http://schemas.microsoft.com/office/drawing/2014/main" id="{10FD9907-6024-AAE2-63CE-095CA5D8224D}"/>
              </a:ext>
            </a:extLst>
          </p:cNvPr>
          <p:cNvSpPr>
            <a:spLocks noGrp="1"/>
          </p:cNvSpPr>
          <p:nvPr>
            <p:ph type="pic" sz="quarter" idx="10" hasCustomPrompt="1"/>
          </p:nvPr>
        </p:nvSpPr>
        <p:spPr>
          <a:xfrm>
            <a:off x="0" y="16902113"/>
            <a:ext cx="11560412" cy="1909763"/>
          </a:xfrm>
          <a:prstGeom prst="rect">
            <a:avLst/>
          </a:prstGeom>
        </p:spPr>
        <p:txBody>
          <a:bodyPr anchor="ctr" anchorCtr="1"/>
          <a:lstStyle>
            <a:lvl1pPr marL="0" indent="0" algn="ctr">
              <a:buNone/>
              <a:defRPr/>
            </a:lvl1pPr>
          </a:lstStyle>
          <a:p>
            <a:r>
              <a:rPr lang="de-DE" dirty="0"/>
              <a:t>Logo einfügen</a:t>
            </a:r>
          </a:p>
        </p:txBody>
      </p:sp>
      <p:sp>
        <p:nvSpPr>
          <p:cNvPr id="2" name="Title 1"/>
          <p:cNvSpPr>
            <a:spLocks noGrp="1"/>
          </p:cNvSpPr>
          <p:nvPr>
            <p:ph type="ctrTitle"/>
          </p:nvPr>
        </p:nvSpPr>
        <p:spPr>
          <a:xfrm>
            <a:off x="760412" y="10475913"/>
            <a:ext cx="10800000" cy="2071695"/>
          </a:xfrm>
          <a:prstGeom prst="rect">
            <a:avLst/>
          </a:prstGeom>
        </p:spPr>
        <p:txBody>
          <a:bodyPr lIns="0" tIns="0" rIns="0" bIns="0" anchor="t" anchorCtr="0">
            <a:noAutofit/>
          </a:bodyPr>
          <a:lstStyle>
            <a:lvl1pPr algn="l">
              <a:lnSpc>
                <a:spcPts val="5200"/>
              </a:lnSpc>
              <a:defRPr sz="4000" b="0" spc="-80" baseline="0">
                <a:solidFill>
                  <a:schemeClr val="tx1"/>
                </a:solidFill>
              </a:defRPr>
            </a:lvl1pPr>
          </a:lstStyle>
          <a:p>
            <a:endParaRPr lang="en-US" dirty="0"/>
          </a:p>
        </p:txBody>
      </p:sp>
      <p:sp>
        <p:nvSpPr>
          <p:cNvPr id="3" name="Subtitle 2"/>
          <p:cNvSpPr>
            <a:spLocks noGrp="1"/>
          </p:cNvSpPr>
          <p:nvPr>
            <p:ph type="subTitle" idx="1" hasCustomPrompt="1"/>
          </p:nvPr>
        </p:nvSpPr>
        <p:spPr>
          <a:xfrm>
            <a:off x="760412" y="12742408"/>
            <a:ext cx="10800000" cy="3600000"/>
          </a:xfrm>
          <a:prstGeom prst="rect">
            <a:avLst/>
          </a:prstGeom>
        </p:spPr>
        <p:txBody>
          <a:bodyPr lIns="0" tIns="0" rIns="0" bIns="0">
            <a:noAutofit/>
          </a:bodyPr>
          <a:lstStyle>
            <a:lvl1pPr marL="0" indent="0" algn="l">
              <a:lnSpc>
                <a:spcPts val="3400"/>
              </a:lnSpc>
              <a:spcBef>
                <a:spcPts val="0"/>
              </a:spcBef>
              <a:buNone/>
              <a:defRPr sz="2500">
                <a:solidFill>
                  <a:srgbClr val="000000"/>
                </a:solidFill>
              </a:defRPr>
            </a:lvl1pPr>
            <a:lvl2pPr marL="755980" indent="0" algn="ctr">
              <a:buNone/>
              <a:defRPr sz="3307"/>
            </a:lvl2pPr>
            <a:lvl3pPr marL="1511960" indent="0" algn="ctr">
              <a:buNone/>
              <a:defRPr sz="2976"/>
            </a:lvl3pPr>
            <a:lvl4pPr marL="2267941" indent="0" algn="ctr">
              <a:buNone/>
              <a:defRPr sz="2646"/>
            </a:lvl4pPr>
            <a:lvl5pPr marL="3023921" indent="0" algn="ctr">
              <a:buNone/>
              <a:defRPr sz="2646"/>
            </a:lvl5pPr>
            <a:lvl6pPr marL="3779901" indent="0" algn="ctr">
              <a:buNone/>
              <a:defRPr sz="2646"/>
            </a:lvl6pPr>
            <a:lvl7pPr marL="4535881" indent="0" algn="ctr">
              <a:buNone/>
              <a:defRPr sz="2646"/>
            </a:lvl7pPr>
            <a:lvl8pPr marL="5291861" indent="0" algn="ctr">
              <a:buNone/>
              <a:defRPr sz="2646"/>
            </a:lvl8pPr>
            <a:lvl9pPr marL="6047842" indent="0" algn="ctr">
              <a:buNone/>
              <a:defRPr sz="2646"/>
            </a:lvl9pPr>
          </a:lstStyle>
          <a:p>
            <a:r>
              <a:rPr lang="en-US" dirty="0" err="1"/>
              <a:t>Projektbeschreibung</a:t>
            </a:r>
            <a:r>
              <a:rPr lang="en-US" dirty="0"/>
              <a:t> </a:t>
            </a:r>
            <a:r>
              <a:rPr lang="en-US" dirty="0" err="1"/>
              <a:t>hinzufügen</a:t>
            </a:r>
            <a:endParaRPr lang="en-US" dirty="0"/>
          </a:p>
        </p:txBody>
      </p:sp>
      <p:sp>
        <p:nvSpPr>
          <p:cNvPr id="9" name="Rechteck: abgerundete Ecken 8">
            <a:extLst>
              <a:ext uri="{FF2B5EF4-FFF2-40B4-BE49-F238E27FC236}">
                <a16:creationId xmlns:a16="http://schemas.microsoft.com/office/drawing/2014/main" id="{D887BF07-6B86-0F14-317E-BADB39487429}"/>
              </a:ext>
            </a:extLst>
          </p:cNvPr>
          <p:cNvSpPr/>
          <p:nvPr/>
        </p:nvSpPr>
        <p:spPr>
          <a:xfrm>
            <a:off x="741360" y="9281586"/>
            <a:ext cx="5202240" cy="576000"/>
          </a:xfrm>
          <a:prstGeom prst="roundRect">
            <a:avLst>
              <a:gd name="adj" fmla="val 50000"/>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dirty="0">
              <a:solidFill>
                <a:schemeClr val="tx1"/>
              </a:solidFill>
            </a:endParaRPr>
          </a:p>
        </p:txBody>
      </p:sp>
      <p:sp>
        <p:nvSpPr>
          <p:cNvPr id="12" name="Textfeld 11">
            <a:extLst>
              <a:ext uri="{FF2B5EF4-FFF2-40B4-BE49-F238E27FC236}">
                <a16:creationId xmlns:a16="http://schemas.microsoft.com/office/drawing/2014/main" id="{92713B2D-949E-CD22-C7B9-EF059612CDE6}"/>
              </a:ext>
            </a:extLst>
          </p:cNvPr>
          <p:cNvSpPr txBox="1"/>
          <p:nvPr userDrawn="1"/>
        </p:nvSpPr>
        <p:spPr>
          <a:xfrm>
            <a:off x="938366" y="9281586"/>
            <a:ext cx="4979834" cy="576000"/>
          </a:xfrm>
          <a:prstGeom prst="rect">
            <a:avLst/>
          </a:prstGeom>
          <a:noFill/>
        </p:spPr>
        <p:txBody>
          <a:bodyPr wrap="square" lIns="0" tIns="0" rIns="0" bIns="0" rtlCol="0" anchor="ctr" anchorCtr="0">
            <a:no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de-DE" sz="3000" b="0" i="0" u="none" strike="noStrike" spc="-60" baseline="0" dirty="0">
                <a:solidFill>
                  <a:schemeClr val="tx1"/>
                </a:solidFill>
                <a:latin typeface="+mj-lt"/>
                <a:ea typeface="Open Sans" panose="020B0606030504020204" pitchFamily="34" charset="0"/>
                <a:cs typeface="Open Sans" panose="020B0606030504020204" pitchFamily="34" charset="0"/>
              </a:rPr>
              <a:t>Innovation und Forschung</a:t>
            </a:r>
          </a:p>
        </p:txBody>
      </p:sp>
      <p:pic>
        <p:nvPicPr>
          <p:cNvPr id="4" name="Grafik 3">
            <a:extLst>
              <a:ext uri="{FF2B5EF4-FFF2-40B4-BE49-F238E27FC236}">
                <a16:creationId xmlns:a16="http://schemas.microsoft.com/office/drawing/2014/main" id="{1671FFF9-D570-A5F4-4215-4DBB767A0667}"/>
              </a:ext>
            </a:extLst>
          </p:cNvPr>
          <p:cNvPicPr>
            <a:picLocks noChangeAspect="1"/>
          </p:cNvPicPr>
          <p:nvPr userDrawn="1"/>
        </p:nvPicPr>
        <p:blipFill>
          <a:blip r:embed="rId2">
            <a:extLst>
              <a:ext uri="{96DAC541-7B7A-43D3-8B79-37D633B846F1}">
                <asvg:svgBlip xmlns:asvg="http://schemas.microsoft.com/office/drawing/2016/SVG/main" r:embed="rId3"/>
              </a:ext>
            </a:extLst>
          </a:blip>
          <a:srcRect l="15930"/>
          <a:stretch/>
        </p:blipFill>
        <p:spPr>
          <a:xfrm rot="10800000">
            <a:off x="12395006" y="12171283"/>
            <a:ext cx="2724344" cy="3672000"/>
          </a:xfrm>
          <a:prstGeom prst="rect">
            <a:avLst/>
          </a:prstGeom>
        </p:spPr>
      </p:pic>
      <p:sp>
        <p:nvSpPr>
          <p:cNvPr id="7" name="Bildplatzhalter 18">
            <a:extLst>
              <a:ext uri="{FF2B5EF4-FFF2-40B4-BE49-F238E27FC236}">
                <a16:creationId xmlns:a16="http://schemas.microsoft.com/office/drawing/2014/main" id="{9442FD1F-F29C-343D-73ED-ECD90D54D87C}"/>
              </a:ext>
            </a:extLst>
          </p:cNvPr>
          <p:cNvSpPr>
            <a:spLocks noGrp="1"/>
          </p:cNvSpPr>
          <p:nvPr>
            <p:ph type="pic" sz="quarter" idx="11" hasCustomPrompt="1"/>
          </p:nvPr>
        </p:nvSpPr>
        <p:spPr>
          <a:xfrm>
            <a:off x="757238" y="19444640"/>
            <a:ext cx="3022282" cy="1184922"/>
          </a:xfrm>
          <a:prstGeom prst="rect">
            <a:avLst/>
          </a:prstGeom>
          <a:solidFill>
            <a:schemeClr val="bg1">
              <a:lumMod val="85000"/>
            </a:schemeClr>
          </a:solidFill>
        </p:spPr>
        <p:txBody>
          <a:bodyPr lIns="0" tIns="0" rIns="0" bIns="0" anchor="ctr" anchorCtr="1">
            <a:noAutofit/>
          </a:bodyPr>
          <a:lstStyle>
            <a:lvl1pPr marL="0" indent="0" algn="ctr">
              <a:buNone/>
              <a:defRPr sz="1600"/>
            </a:lvl1pPr>
          </a:lstStyle>
          <a:p>
            <a:r>
              <a:rPr lang="de-DE" dirty="0"/>
              <a:t>Hier bitte Logo einfügen </a:t>
            </a:r>
            <a:br>
              <a:rPr lang="de-DE" dirty="0"/>
            </a:br>
            <a:r>
              <a:rPr lang="de-DE" dirty="0"/>
              <a:t>oder Löschen</a:t>
            </a:r>
          </a:p>
        </p:txBody>
      </p:sp>
      <p:sp>
        <p:nvSpPr>
          <p:cNvPr id="10" name="Bildplatzhalter 18">
            <a:extLst>
              <a:ext uri="{FF2B5EF4-FFF2-40B4-BE49-F238E27FC236}">
                <a16:creationId xmlns:a16="http://schemas.microsoft.com/office/drawing/2014/main" id="{2B7E76FF-0CE8-750E-AC54-188C33B54287}"/>
              </a:ext>
            </a:extLst>
          </p:cNvPr>
          <p:cNvSpPr>
            <a:spLocks noGrp="1"/>
          </p:cNvSpPr>
          <p:nvPr>
            <p:ph type="pic" sz="quarter" idx="12" hasCustomPrompt="1"/>
          </p:nvPr>
        </p:nvSpPr>
        <p:spPr>
          <a:xfrm>
            <a:off x="11347179" y="19444640"/>
            <a:ext cx="3022282" cy="1184922"/>
          </a:xfrm>
          <a:prstGeom prst="rect">
            <a:avLst/>
          </a:prstGeom>
          <a:solidFill>
            <a:schemeClr val="bg1">
              <a:lumMod val="85000"/>
            </a:schemeClr>
          </a:solidFill>
        </p:spPr>
        <p:txBody>
          <a:bodyPr lIns="0" tIns="0" rIns="0" bIns="0" anchor="ctr" anchorCtr="1">
            <a:noAutofit/>
          </a:bodyPr>
          <a:lstStyle>
            <a:lvl1pPr marL="0" indent="0" algn="ctr">
              <a:buNone/>
              <a:defRPr sz="1600"/>
            </a:lvl1pPr>
          </a:lstStyle>
          <a:p>
            <a:r>
              <a:rPr lang="de-DE" dirty="0"/>
              <a:t>Hier bitte Logo einfügen </a:t>
            </a:r>
            <a:br>
              <a:rPr lang="de-DE" dirty="0"/>
            </a:br>
            <a:r>
              <a:rPr lang="de-DE" dirty="0"/>
              <a:t>oder Löschen</a:t>
            </a:r>
          </a:p>
        </p:txBody>
      </p:sp>
      <p:sp>
        <p:nvSpPr>
          <p:cNvPr id="11" name="Bildplatzhalter 18">
            <a:extLst>
              <a:ext uri="{FF2B5EF4-FFF2-40B4-BE49-F238E27FC236}">
                <a16:creationId xmlns:a16="http://schemas.microsoft.com/office/drawing/2014/main" id="{4138E5C2-BDF4-9A95-0028-19BADEAA3B2C}"/>
              </a:ext>
            </a:extLst>
          </p:cNvPr>
          <p:cNvSpPr>
            <a:spLocks noGrp="1"/>
          </p:cNvSpPr>
          <p:nvPr>
            <p:ph type="pic" sz="quarter" idx="13" hasCustomPrompt="1"/>
          </p:nvPr>
        </p:nvSpPr>
        <p:spPr>
          <a:xfrm>
            <a:off x="4287218" y="19444640"/>
            <a:ext cx="3022282" cy="1184922"/>
          </a:xfrm>
          <a:prstGeom prst="rect">
            <a:avLst/>
          </a:prstGeom>
          <a:solidFill>
            <a:schemeClr val="bg1">
              <a:lumMod val="85000"/>
            </a:schemeClr>
          </a:solidFill>
        </p:spPr>
        <p:txBody>
          <a:bodyPr lIns="0" tIns="0" rIns="0" bIns="0" anchor="ctr" anchorCtr="1">
            <a:noAutofit/>
          </a:bodyPr>
          <a:lstStyle>
            <a:lvl1pPr marL="0" indent="0" algn="ctr">
              <a:buNone/>
              <a:defRPr sz="1600"/>
            </a:lvl1pPr>
          </a:lstStyle>
          <a:p>
            <a:r>
              <a:rPr lang="de-DE" dirty="0"/>
              <a:t>Hier bitte Logo einfügen </a:t>
            </a:r>
            <a:br>
              <a:rPr lang="de-DE" dirty="0"/>
            </a:br>
            <a:r>
              <a:rPr lang="de-DE" dirty="0"/>
              <a:t>oder Löschen</a:t>
            </a:r>
          </a:p>
        </p:txBody>
      </p:sp>
      <p:sp>
        <p:nvSpPr>
          <p:cNvPr id="13" name="Bildplatzhalter 18">
            <a:extLst>
              <a:ext uri="{FF2B5EF4-FFF2-40B4-BE49-F238E27FC236}">
                <a16:creationId xmlns:a16="http://schemas.microsoft.com/office/drawing/2014/main" id="{8E282DE4-4DF3-4522-1C2F-54E3F5D632CC}"/>
              </a:ext>
            </a:extLst>
          </p:cNvPr>
          <p:cNvSpPr>
            <a:spLocks noGrp="1"/>
          </p:cNvSpPr>
          <p:nvPr>
            <p:ph type="pic" sz="quarter" idx="14" hasCustomPrompt="1"/>
          </p:nvPr>
        </p:nvSpPr>
        <p:spPr>
          <a:xfrm>
            <a:off x="7817198" y="19444640"/>
            <a:ext cx="3022282" cy="1184922"/>
          </a:xfrm>
          <a:prstGeom prst="rect">
            <a:avLst/>
          </a:prstGeom>
          <a:solidFill>
            <a:schemeClr val="bg1">
              <a:lumMod val="85000"/>
            </a:schemeClr>
          </a:solidFill>
        </p:spPr>
        <p:txBody>
          <a:bodyPr lIns="0" tIns="0" rIns="0" bIns="0" anchor="ctr" anchorCtr="1">
            <a:noAutofit/>
          </a:bodyPr>
          <a:lstStyle>
            <a:lvl1pPr marL="0" indent="0" algn="ctr">
              <a:buNone/>
              <a:defRPr sz="1600"/>
            </a:lvl1pPr>
          </a:lstStyle>
          <a:p>
            <a:r>
              <a:rPr lang="de-DE" dirty="0"/>
              <a:t>Hier bitte Logo einfügen </a:t>
            </a:r>
            <a:br>
              <a:rPr lang="de-DE" dirty="0"/>
            </a:br>
            <a:r>
              <a:rPr lang="de-DE" dirty="0"/>
              <a:t>oder Löschen</a:t>
            </a:r>
          </a:p>
        </p:txBody>
      </p:sp>
    </p:spTree>
    <p:extLst>
      <p:ext uri="{BB962C8B-B14F-4D97-AF65-F5344CB8AC3E}">
        <p14:creationId xmlns:p14="http://schemas.microsoft.com/office/powerpoint/2010/main" val="3324646228"/>
      </p:ext>
    </p:extLst>
  </p:cSld>
  <p:clrMapOvr>
    <a:masterClrMapping/>
  </p:clrMapOvr>
  <p:extLst>
    <p:ext uri="{DCECCB84-F9BA-43D5-87BE-67443E8EF086}">
      <p15:sldGuideLst xmlns:p15="http://schemas.microsoft.com/office/powerpoint/2012/main">
        <p15:guide id="2" pos="4762" userDrawn="1">
          <p15:clr>
            <a:srgbClr val="FBAE40"/>
          </p15:clr>
        </p15:guide>
        <p15:guide id="4" pos="476" userDrawn="1">
          <p15:clr>
            <a:srgbClr val="FBAE40"/>
          </p15:clr>
        </p15:guide>
        <p15:guide id="5" orient="horz" pos="475" userDrawn="1">
          <p15:clr>
            <a:srgbClr val="FBAE40"/>
          </p15:clr>
        </p15:guide>
      </p15:sldGuideLst>
    </p:ext>
  </p:extLst>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cxnSp>
        <p:nvCxnSpPr>
          <p:cNvPr id="19" name="Gerader Verbinder 18">
            <a:extLst>
              <a:ext uri="{FF2B5EF4-FFF2-40B4-BE49-F238E27FC236}">
                <a16:creationId xmlns:a16="http://schemas.microsoft.com/office/drawing/2014/main" id="{DEE130FE-4DAD-DDB3-8A31-5AB6D2392FC6}"/>
              </a:ext>
            </a:extLst>
          </p:cNvPr>
          <p:cNvCxnSpPr>
            <a:cxnSpLocks/>
          </p:cNvCxnSpPr>
          <p:nvPr userDrawn="1"/>
        </p:nvCxnSpPr>
        <p:spPr>
          <a:xfrm>
            <a:off x="758031" y="18829611"/>
            <a:ext cx="13603288" cy="0"/>
          </a:xfrm>
          <a:prstGeom prst="line">
            <a:avLst/>
          </a:prstGeom>
          <a:ln w="12700">
            <a:solidFill>
              <a:srgbClr val="000000"/>
            </a:solidFill>
          </a:ln>
        </p:spPr>
        <p:style>
          <a:lnRef idx="2">
            <a:schemeClr val="accent1"/>
          </a:lnRef>
          <a:fillRef idx="0">
            <a:schemeClr val="accent1"/>
          </a:fillRef>
          <a:effectRef idx="1">
            <a:schemeClr val="accent1"/>
          </a:effectRef>
          <a:fontRef idx="minor">
            <a:schemeClr val="tx1"/>
          </a:fontRef>
        </p:style>
      </p:cxnSp>
      <p:sp>
        <p:nvSpPr>
          <p:cNvPr id="21" name="Textfeld 20">
            <a:extLst>
              <a:ext uri="{FF2B5EF4-FFF2-40B4-BE49-F238E27FC236}">
                <a16:creationId xmlns:a16="http://schemas.microsoft.com/office/drawing/2014/main" id="{6FB3332C-043A-4697-543F-A42A3E6ED0B7}"/>
              </a:ext>
            </a:extLst>
          </p:cNvPr>
          <p:cNvSpPr txBox="1"/>
          <p:nvPr userDrawn="1"/>
        </p:nvSpPr>
        <p:spPr>
          <a:xfrm>
            <a:off x="11352941" y="17819729"/>
            <a:ext cx="3010759" cy="391716"/>
          </a:xfrm>
          <a:prstGeom prst="rect">
            <a:avLst/>
          </a:prstGeom>
          <a:noFill/>
        </p:spPr>
        <p:txBody>
          <a:bodyPr wrap="square" lIns="0" tIns="0" rIns="0" bIns="0" rtlCol="0">
            <a:spAutoFit/>
          </a:bodyPr>
          <a:lstStyle/>
          <a:p>
            <a:pPr algn="r"/>
            <a:r>
              <a:rPr lang="de-DE" sz="2800" dirty="0">
                <a:latin typeface="+mj-lt"/>
              </a:rPr>
              <a:t>www.efre.nrw</a:t>
            </a:r>
          </a:p>
        </p:txBody>
      </p:sp>
    </p:spTree>
    <p:extLst>
      <p:ext uri="{BB962C8B-B14F-4D97-AF65-F5344CB8AC3E}">
        <p14:creationId xmlns:p14="http://schemas.microsoft.com/office/powerpoint/2010/main" val="345245035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Lst>
  <p:txStyles>
    <p:titleStyle>
      <a:lvl1pPr algn="l" defTabSz="1511960" rtl="0" eaLnBrk="1" latinLnBrk="0" hangingPunct="1">
        <a:lnSpc>
          <a:spcPct val="90000"/>
        </a:lnSpc>
        <a:spcBef>
          <a:spcPct val="0"/>
        </a:spcBef>
        <a:buNone/>
        <a:defRPr sz="7275" kern="1200">
          <a:solidFill>
            <a:schemeClr val="tx1"/>
          </a:solidFill>
          <a:latin typeface="+mj-lt"/>
          <a:ea typeface="+mj-ea"/>
          <a:cs typeface="+mj-cs"/>
        </a:defRPr>
      </a:lvl1pPr>
    </p:titleStyle>
    <p:bodyStyle>
      <a:lvl1pPr marL="377990" indent="-377990" algn="l" defTabSz="1511960" rtl="0" eaLnBrk="1" latinLnBrk="0" hangingPunct="1">
        <a:lnSpc>
          <a:spcPct val="90000"/>
        </a:lnSpc>
        <a:spcBef>
          <a:spcPts val="1654"/>
        </a:spcBef>
        <a:buFont typeface="Arial" panose="020B0604020202020204" pitchFamily="34" charset="0"/>
        <a:buChar char="•"/>
        <a:defRPr sz="4630" kern="1200">
          <a:solidFill>
            <a:schemeClr val="tx1"/>
          </a:solidFill>
          <a:latin typeface="+mn-lt"/>
          <a:ea typeface="+mn-ea"/>
          <a:cs typeface="+mn-cs"/>
        </a:defRPr>
      </a:lvl1pPr>
      <a:lvl2pPr marL="1133970" indent="-377990" algn="l" defTabSz="1511960" rtl="0" eaLnBrk="1" latinLnBrk="0" hangingPunct="1">
        <a:lnSpc>
          <a:spcPct val="90000"/>
        </a:lnSpc>
        <a:spcBef>
          <a:spcPts val="827"/>
        </a:spcBef>
        <a:buFont typeface="Arial" panose="020B0604020202020204" pitchFamily="34" charset="0"/>
        <a:buChar char="•"/>
        <a:defRPr sz="3968" kern="1200">
          <a:solidFill>
            <a:schemeClr val="tx1"/>
          </a:solidFill>
          <a:latin typeface="+mn-lt"/>
          <a:ea typeface="+mn-ea"/>
          <a:cs typeface="+mn-cs"/>
        </a:defRPr>
      </a:lvl2pPr>
      <a:lvl3pPr marL="1889951" indent="-377990" algn="l" defTabSz="1511960" rtl="0" eaLnBrk="1" latinLnBrk="0" hangingPunct="1">
        <a:lnSpc>
          <a:spcPct val="90000"/>
        </a:lnSpc>
        <a:spcBef>
          <a:spcPts val="827"/>
        </a:spcBef>
        <a:buFont typeface="Arial" panose="020B0604020202020204" pitchFamily="34" charset="0"/>
        <a:buChar char="•"/>
        <a:defRPr sz="3307" kern="1200">
          <a:solidFill>
            <a:schemeClr val="tx1"/>
          </a:solidFill>
          <a:latin typeface="+mn-lt"/>
          <a:ea typeface="+mn-ea"/>
          <a:cs typeface="+mn-cs"/>
        </a:defRPr>
      </a:lvl3pPr>
      <a:lvl4pPr marL="2645931" indent="-377990" algn="l" defTabSz="1511960" rtl="0" eaLnBrk="1" latinLnBrk="0" hangingPunct="1">
        <a:lnSpc>
          <a:spcPct val="90000"/>
        </a:lnSpc>
        <a:spcBef>
          <a:spcPts val="827"/>
        </a:spcBef>
        <a:buFont typeface="Arial" panose="020B0604020202020204" pitchFamily="34" charset="0"/>
        <a:buChar char="•"/>
        <a:defRPr sz="2976" kern="1200">
          <a:solidFill>
            <a:schemeClr val="tx1"/>
          </a:solidFill>
          <a:latin typeface="+mn-lt"/>
          <a:ea typeface="+mn-ea"/>
          <a:cs typeface="+mn-cs"/>
        </a:defRPr>
      </a:lvl4pPr>
      <a:lvl5pPr marL="3401911" indent="-377990" algn="l" defTabSz="1511960" rtl="0" eaLnBrk="1" latinLnBrk="0" hangingPunct="1">
        <a:lnSpc>
          <a:spcPct val="90000"/>
        </a:lnSpc>
        <a:spcBef>
          <a:spcPts val="827"/>
        </a:spcBef>
        <a:buFont typeface="Arial" panose="020B0604020202020204" pitchFamily="34" charset="0"/>
        <a:buChar char="•"/>
        <a:defRPr sz="2976" kern="1200">
          <a:solidFill>
            <a:schemeClr val="tx1"/>
          </a:solidFill>
          <a:latin typeface="+mn-lt"/>
          <a:ea typeface="+mn-ea"/>
          <a:cs typeface="+mn-cs"/>
        </a:defRPr>
      </a:lvl5pPr>
      <a:lvl6pPr marL="4157891" indent="-377990" algn="l" defTabSz="1511960" rtl="0" eaLnBrk="1" latinLnBrk="0" hangingPunct="1">
        <a:lnSpc>
          <a:spcPct val="90000"/>
        </a:lnSpc>
        <a:spcBef>
          <a:spcPts val="827"/>
        </a:spcBef>
        <a:buFont typeface="Arial" panose="020B0604020202020204" pitchFamily="34" charset="0"/>
        <a:buChar char="•"/>
        <a:defRPr sz="2976" kern="1200">
          <a:solidFill>
            <a:schemeClr val="tx1"/>
          </a:solidFill>
          <a:latin typeface="+mn-lt"/>
          <a:ea typeface="+mn-ea"/>
          <a:cs typeface="+mn-cs"/>
        </a:defRPr>
      </a:lvl6pPr>
      <a:lvl7pPr marL="4913871" indent="-377990" algn="l" defTabSz="1511960" rtl="0" eaLnBrk="1" latinLnBrk="0" hangingPunct="1">
        <a:lnSpc>
          <a:spcPct val="90000"/>
        </a:lnSpc>
        <a:spcBef>
          <a:spcPts val="827"/>
        </a:spcBef>
        <a:buFont typeface="Arial" panose="020B0604020202020204" pitchFamily="34" charset="0"/>
        <a:buChar char="•"/>
        <a:defRPr sz="2976" kern="1200">
          <a:solidFill>
            <a:schemeClr val="tx1"/>
          </a:solidFill>
          <a:latin typeface="+mn-lt"/>
          <a:ea typeface="+mn-ea"/>
          <a:cs typeface="+mn-cs"/>
        </a:defRPr>
      </a:lvl7pPr>
      <a:lvl8pPr marL="5669852" indent="-377990" algn="l" defTabSz="1511960" rtl="0" eaLnBrk="1" latinLnBrk="0" hangingPunct="1">
        <a:lnSpc>
          <a:spcPct val="90000"/>
        </a:lnSpc>
        <a:spcBef>
          <a:spcPts val="827"/>
        </a:spcBef>
        <a:buFont typeface="Arial" panose="020B0604020202020204" pitchFamily="34" charset="0"/>
        <a:buChar char="•"/>
        <a:defRPr sz="2976" kern="1200">
          <a:solidFill>
            <a:schemeClr val="tx1"/>
          </a:solidFill>
          <a:latin typeface="+mn-lt"/>
          <a:ea typeface="+mn-ea"/>
          <a:cs typeface="+mn-cs"/>
        </a:defRPr>
      </a:lvl8pPr>
      <a:lvl9pPr marL="6425832" indent="-377990" algn="l" defTabSz="1511960" rtl="0" eaLnBrk="1" latinLnBrk="0" hangingPunct="1">
        <a:lnSpc>
          <a:spcPct val="90000"/>
        </a:lnSpc>
        <a:spcBef>
          <a:spcPts val="827"/>
        </a:spcBef>
        <a:buFont typeface="Arial" panose="020B0604020202020204" pitchFamily="34" charset="0"/>
        <a:buChar char="•"/>
        <a:defRPr sz="2976" kern="1200">
          <a:solidFill>
            <a:schemeClr val="tx1"/>
          </a:solidFill>
          <a:latin typeface="+mn-lt"/>
          <a:ea typeface="+mn-ea"/>
          <a:cs typeface="+mn-cs"/>
        </a:defRPr>
      </a:lvl9pPr>
    </p:bodyStyle>
    <p:otherStyle>
      <a:defPPr>
        <a:defRPr lang="en-US"/>
      </a:defPPr>
      <a:lvl1pPr marL="0" algn="l" defTabSz="1511960" rtl="0" eaLnBrk="1" latinLnBrk="0" hangingPunct="1">
        <a:defRPr sz="2976" kern="1200">
          <a:solidFill>
            <a:schemeClr val="tx1"/>
          </a:solidFill>
          <a:latin typeface="+mn-lt"/>
          <a:ea typeface="+mn-ea"/>
          <a:cs typeface="+mn-cs"/>
        </a:defRPr>
      </a:lvl1pPr>
      <a:lvl2pPr marL="755980" algn="l" defTabSz="1511960" rtl="0" eaLnBrk="1" latinLnBrk="0" hangingPunct="1">
        <a:defRPr sz="2976" kern="1200">
          <a:solidFill>
            <a:schemeClr val="tx1"/>
          </a:solidFill>
          <a:latin typeface="+mn-lt"/>
          <a:ea typeface="+mn-ea"/>
          <a:cs typeface="+mn-cs"/>
        </a:defRPr>
      </a:lvl2pPr>
      <a:lvl3pPr marL="1511960" algn="l" defTabSz="1511960" rtl="0" eaLnBrk="1" latinLnBrk="0" hangingPunct="1">
        <a:defRPr sz="2976" kern="1200">
          <a:solidFill>
            <a:schemeClr val="tx1"/>
          </a:solidFill>
          <a:latin typeface="+mn-lt"/>
          <a:ea typeface="+mn-ea"/>
          <a:cs typeface="+mn-cs"/>
        </a:defRPr>
      </a:lvl3pPr>
      <a:lvl4pPr marL="2267941" algn="l" defTabSz="1511960" rtl="0" eaLnBrk="1" latinLnBrk="0" hangingPunct="1">
        <a:defRPr sz="2976" kern="1200">
          <a:solidFill>
            <a:schemeClr val="tx1"/>
          </a:solidFill>
          <a:latin typeface="+mn-lt"/>
          <a:ea typeface="+mn-ea"/>
          <a:cs typeface="+mn-cs"/>
        </a:defRPr>
      </a:lvl4pPr>
      <a:lvl5pPr marL="3023921" algn="l" defTabSz="1511960" rtl="0" eaLnBrk="1" latinLnBrk="0" hangingPunct="1">
        <a:defRPr sz="2976" kern="1200">
          <a:solidFill>
            <a:schemeClr val="tx1"/>
          </a:solidFill>
          <a:latin typeface="+mn-lt"/>
          <a:ea typeface="+mn-ea"/>
          <a:cs typeface="+mn-cs"/>
        </a:defRPr>
      </a:lvl5pPr>
      <a:lvl6pPr marL="3779901" algn="l" defTabSz="1511960" rtl="0" eaLnBrk="1" latinLnBrk="0" hangingPunct="1">
        <a:defRPr sz="2976" kern="1200">
          <a:solidFill>
            <a:schemeClr val="tx1"/>
          </a:solidFill>
          <a:latin typeface="+mn-lt"/>
          <a:ea typeface="+mn-ea"/>
          <a:cs typeface="+mn-cs"/>
        </a:defRPr>
      </a:lvl6pPr>
      <a:lvl7pPr marL="4535881" algn="l" defTabSz="1511960" rtl="0" eaLnBrk="1" latinLnBrk="0" hangingPunct="1">
        <a:defRPr sz="2976" kern="1200">
          <a:solidFill>
            <a:schemeClr val="tx1"/>
          </a:solidFill>
          <a:latin typeface="+mn-lt"/>
          <a:ea typeface="+mn-ea"/>
          <a:cs typeface="+mn-cs"/>
        </a:defRPr>
      </a:lvl7pPr>
      <a:lvl8pPr marL="5291861" algn="l" defTabSz="1511960" rtl="0" eaLnBrk="1" latinLnBrk="0" hangingPunct="1">
        <a:defRPr sz="2976" kern="1200">
          <a:solidFill>
            <a:schemeClr val="tx1"/>
          </a:solidFill>
          <a:latin typeface="+mn-lt"/>
          <a:ea typeface="+mn-ea"/>
          <a:cs typeface="+mn-cs"/>
        </a:defRPr>
      </a:lvl8pPr>
      <a:lvl9pPr marL="6047842" algn="l" defTabSz="1511960" rtl="0" eaLnBrk="1" latinLnBrk="0" hangingPunct="1">
        <a:defRPr sz="2976"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6599" userDrawn="1">
          <p15:clr>
            <a:srgbClr val="F26B43"/>
          </p15:clr>
        </p15:guide>
        <p15:guide id="2" pos="4762" userDrawn="1">
          <p15:clr>
            <a:srgbClr val="F26B43"/>
          </p15:clr>
        </p15:guide>
        <p15:guide id="3" pos="476" userDrawn="1">
          <p15:clr>
            <a:srgbClr val="F26B43"/>
          </p15:clr>
        </p15:guide>
        <p15:guide id="4" pos="9048" userDrawn="1">
          <p15:clr>
            <a:srgbClr val="F26B43"/>
          </p15:clr>
        </p15:guide>
        <p15:guide id="5" orient="horz" pos="475" userDrawn="1">
          <p15:clr>
            <a:srgbClr val="F26B43"/>
          </p15:clr>
        </p15:guide>
        <p15:guide id="6" orient="horz" pos="12995" userDrawn="1">
          <p15:clr>
            <a:srgbClr val="F26B43"/>
          </p15:clr>
        </p15:guide>
        <p15:guide id="7" orient="horz" pos="12246" userDrawn="1">
          <p15:clr>
            <a:srgbClr val="F26B43"/>
          </p15:clr>
        </p15:guide>
        <p15:guide id="8" orient="horz" pos="5374"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AFA7CF4-7745-7E11-78CF-22DD08B107B4}"/>
            </a:ext>
          </a:extLst>
        </p:cNvPr>
        <p:cNvGrpSpPr/>
        <p:nvPr/>
      </p:nvGrpSpPr>
      <p:grpSpPr>
        <a:xfrm>
          <a:off x="0" y="0"/>
          <a:ext cx="0" cy="0"/>
          <a:chOff x="0" y="0"/>
          <a:chExt cx="0" cy="0"/>
        </a:xfrm>
      </p:grpSpPr>
      <p:sp>
        <p:nvSpPr>
          <p:cNvPr id="13" name="Bildplatzhalter 12">
            <a:extLst>
              <a:ext uri="{FF2B5EF4-FFF2-40B4-BE49-F238E27FC236}">
                <a16:creationId xmlns:a16="http://schemas.microsoft.com/office/drawing/2014/main" id="{D32A6644-E673-2873-5B70-0FB6AC376F20}"/>
              </a:ext>
            </a:extLst>
          </p:cNvPr>
          <p:cNvSpPr>
            <a:spLocks noGrp="1"/>
          </p:cNvSpPr>
          <p:nvPr>
            <p:ph type="pic" sz="quarter" idx="15"/>
          </p:nvPr>
        </p:nvSpPr>
        <p:spPr/>
      </p:sp>
      <p:sp>
        <p:nvSpPr>
          <p:cNvPr id="3" name="Titel 2">
            <a:extLst>
              <a:ext uri="{FF2B5EF4-FFF2-40B4-BE49-F238E27FC236}">
                <a16:creationId xmlns:a16="http://schemas.microsoft.com/office/drawing/2014/main" id="{01D5102C-0F88-8728-2FF4-042150C6D940}"/>
              </a:ext>
            </a:extLst>
          </p:cNvPr>
          <p:cNvSpPr>
            <a:spLocks noGrp="1"/>
          </p:cNvSpPr>
          <p:nvPr>
            <p:ph type="ctrTitle"/>
          </p:nvPr>
        </p:nvSpPr>
        <p:spPr>
          <a:xfrm>
            <a:off x="760412" y="10475913"/>
            <a:ext cx="10800000" cy="2071695"/>
          </a:xfrm>
        </p:spPr>
        <p:txBody>
          <a:bodyPr/>
          <a:lstStyle/>
          <a:p>
            <a:r>
              <a:rPr lang="de-DE" dirty="0"/>
              <a:t>Projektname und ggf. Untertitel in drei Zeilen Lorem ipsum </a:t>
            </a:r>
            <a:r>
              <a:rPr lang="de-DE" dirty="0" err="1"/>
              <a:t>dolor</a:t>
            </a:r>
            <a:r>
              <a:rPr lang="de-DE" dirty="0"/>
              <a:t> </a:t>
            </a:r>
            <a:r>
              <a:rPr lang="de-DE" dirty="0" err="1"/>
              <a:t>sit</a:t>
            </a:r>
            <a:r>
              <a:rPr lang="de-DE" dirty="0"/>
              <a:t> </a:t>
            </a:r>
            <a:r>
              <a:rPr lang="de-DE" dirty="0" err="1"/>
              <a:t>amet</a:t>
            </a:r>
            <a:r>
              <a:rPr lang="de-DE" dirty="0"/>
              <a:t> </a:t>
            </a:r>
            <a:r>
              <a:rPr lang="de-DE" dirty="0" err="1"/>
              <a:t>consectetuer</a:t>
            </a:r>
            <a:r>
              <a:rPr lang="de-DE" dirty="0"/>
              <a:t> </a:t>
            </a:r>
            <a:r>
              <a:rPr lang="de-DE" dirty="0" err="1"/>
              <a:t>adipiscing</a:t>
            </a:r>
            <a:r>
              <a:rPr lang="de-DE" dirty="0"/>
              <a:t> </a:t>
            </a:r>
            <a:r>
              <a:rPr lang="de-DE" dirty="0" err="1"/>
              <a:t>elit</a:t>
            </a:r>
            <a:r>
              <a:rPr lang="de-DE" dirty="0"/>
              <a:t> </a:t>
            </a:r>
            <a:r>
              <a:rPr lang="de-DE" dirty="0" err="1"/>
              <a:t>dolor</a:t>
            </a:r>
            <a:endParaRPr lang="de-DE" dirty="0"/>
          </a:p>
        </p:txBody>
      </p:sp>
      <p:sp>
        <p:nvSpPr>
          <p:cNvPr id="4" name="Untertitel 3">
            <a:extLst>
              <a:ext uri="{FF2B5EF4-FFF2-40B4-BE49-F238E27FC236}">
                <a16:creationId xmlns:a16="http://schemas.microsoft.com/office/drawing/2014/main" id="{2E8D4046-64F1-6701-A7FF-3F27661D5F3B}"/>
              </a:ext>
            </a:extLst>
          </p:cNvPr>
          <p:cNvSpPr>
            <a:spLocks noGrp="1"/>
          </p:cNvSpPr>
          <p:nvPr>
            <p:ph type="subTitle" idx="1"/>
          </p:nvPr>
        </p:nvSpPr>
        <p:spPr>
          <a:xfrm>
            <a:off x="760412" y="12742408"/>
            <a:ext cx="10800000" cy="3600000"/>
          </a:xfrm>
        </p:spPr>
        <p:txBody>
          <a:bodyPr/>
          <a:lstStyle/>
          <a:p>
            <a:r>
              <a:rPr lang="de-DE" dirty="0"/>
              <a:t>Die Projektbeschreibung sollte kurz und verständlich den Inhalt des Projektes wiedergeben. Diese kann zum Beispiel Bezug nehmen auf die Förderziele des EFRE.NRW Programms und die Querschnittsziele. Die Beschreibung kann hier auf maximal acht Zeilen  geschehen. Zu lange Texte müssen entsprechend gekürzt werden. </a:t>
            </a:r>
          </a:p>
          <a:p>
            <a:r>
              <a:rPr lang="de-DE" dirty="0"/>
              <a:t>Bitte nicht die Schriftgröße, die Schriftart oder die Größe des Textfeldes verändern. Diese Einstellungen entsprechen dem Corporate Design des EFRE.NRW und dürfen nicht verändert werden.</a:t>
            </a:r>
          </a:p>
          <a:p>
            <a:endParaRPr lang="de-DE" dirty="0"/>
          </a:p>
        </p:txBody>
      </p:sp>
      <p:pic>
        <p:nvPicPr>
          <p:cNvPr id="12" name="Bildplatzhalter 11" descr="Ein Bild, das Text, Screenshot, Schrift, Logo enthält.&#10;&#10;KI-generierte Inhalte können fehlerhaft sein.">
            <a:extLst>
              <a:ext uri="{FF2B5EF4-FFF2-40B4-BE49-F238E27FC236}">
                <a16:creationId xmlns:a16="http://schemas.microsoft.com/office/drawing/2014/main" id="{491B6ADC-9605-6DBA-EC8E-8BA731682B2B}"/>
              </a:ext>
            </a:extLst>
          </p:cNvPr>
          <p:cNvPicPr>
            <a:picLocks noGrp="1" noChangeAspect="1"/>
          </p:cNvPicPr>
          <p:nvPr>
            <p:ph type="pic" sz="quarter" idx="10"/>
          </p:nvPr>
        </p:nvPicPr>
        <p:blipFill>
          <a:blip r:embed="rId2">
            <a:extLst>
              <a:ext uri="{28A0092B-C50C-407E-A947-70E740481C1C}">
                <a14:useLocalDpi xmlns:a14="http://schemas.microsoft.com/office/drawing/2010/main" val="0"/>
              </a:ext>
            </a:extLst>
          </a:blip>
          <a:srcRect t="5688" b="5688"/>
          <a:stretch/>
        </p:blipFill>
        <p:spPr>
          <a:xfrm>
            <a:off x="0" y="16902113"/>
            <a:ext cx="11560412" cy="1909763"/>
          </a:xfrm>
        </p:spPr>
      </p:pic>
      <p:sp>
        <p:nvSpPr>
          <p:cNvPr id="7" name="Bildplatzhalter 6">
            <a:extLst>
              <a:ext uri="{FF2B5EF4-FFF2-40B4-BE49-F238E27FC236}">
                <a16:creationId xmlns:a16="http://schemas.microsoft.com/office/drawing/2014/main" id="{EC89FD07-BEEA-D8EF-4A5D-37CB8A07721B}"/>
              </a:ext>
            </a:extLst>
          </p:cNvPr>
          <p:cNvSpPr>
            <a:spLocks noGrp="1"/>
          </p:cNvSpPr>
          <p:nvPr>
            <p:ph type="pic" sz="quarter" idx="11"/>
          </p:nvPr>
        </p:nvSpPr>
        <p:spPr/>
      </p:sp>
      <p:sp>
        <p:nvSpPr>
          <p:cNvPr id="8" name="Bildplatzhalter 7">
            <a:extLst>
              <a:ext uri="{FF2B5EF4-FFF2-40B4-BE49-F238E27FC236}">
                <a16:creationId xmlns:a16="http://schemas.microsoft.com/office/drawing/2014/main" id="{A44F7D1A-EE8E-9509-46F3-1854CA4FA57B}"/>
              </a:ext>
            </a:extLst>
          </p:cNvPr>
          <p:cNvSpPr>
            <a:spLocks noGrp="1"/>
          </p:cNvSpPr>
          <p:nvPr>
            <p:ph type="pic" sz="quarter" idx="12"/>
          </p:nvPr>
        </p:nvSpPr>
        <p:spPr/>
      </p:sp>
      <p:sp>
        <p:nvSpPr>
          <p:cNvPr id="9" name="Bildplatzhalter 8">
            <a:extLst>
              <a:ext uri="{FF2B5EF4-FFF2-40B4-BE49-F238E27FC236}">
                <a16:creationId xmlns:a16="http://schemas.microsoft.com/office/drawing/2014/main" id="{42C71888-B910-FAC9-E6DB-6CC09219F9AC}"/>
              </a:ext>
            </a:extLst>
          </p:cNvPr>
          <p:cNvSpPr>
            <a:spLocks noGrp="1"/>
          </p:cNvSpPr>
          <p:nvPr>
            <p:ph type="pic" sz="quarter" idx="13"/>
          </p:nvPr>
        </p:nvSpPr>
        <p:spPr/>
      </p:sp>
      <p:sp>
        <p:nvSpPr>
          <p:cNvPr id="11" name="Bildplatzhalter 10">
            <a:extLst>
              <a:ext uri="{FF2B5EF4-FFF2-40B4-BE49-F238E27FC236}">
                <a16:creationId xmlns:a16="http://schemas.microsoft.com/office/drawing/2014/main" id="{2978ADD8-3553-C12D-961A-D6F0008F1971}"/>
              </a:ext>
            </a:extLst>
          </p:cNvPr>
          <p:cNvSpPr>
            <a:spLocks noGrp="1"/>
          </p:cNvSpPr>
          <p:nvPr>
            <p:ph type="pic" sz="quarter" idx="14"/>
          </p:nvPr>
        </p:nvSpPr>
        <p:spPr/>
      </p:sp>
      <p:pic>
        <p:nvPicPr>
          <p:cNvPr id="10" name="Grafik 9" descr="Ein Bild, das Text, Schrift, Screenshot, Grafiken enthält.&#10;&#10;Automatisch generierte Beschreibung">
            <a:extLst>
              <a:ext uri="{FF2B5EF4-FFF2-40B4-BE49-F238E27FC236}">
                <a16:creationId xmlns:a16="http://schemas.microsoft.com/office/drawing/2014/main" id="{6280BB75-8DD6-A051-C46F-646A9D951B10}"/>
              </a:ext>
            </a:extLst>
          </p:cNvPr>
          <p:cNvPicPr>
            <a:picLocks noGrp="1" noRot="1" noChangeAspec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Lst>
          </a:blip>
          <a:stretch>
            <a:fillRect/>
          </a:stretch>
        </p:blipFill>
        <p:spPr>
          <a:xfrm>
            <a:off x="11844337" y="7697150"/>
            <a:ext cx="2514600" cy="1765328"/>
          </a:xfrm>
          <a:prstGeom prst="rect">
            <a:avLst/>
          </a:prstGeom>
        </p:spPr>
      </p:pic>
    </p:spTree>
    <p:extLst>
      <p:ext uri="{BB962C8B-B14F-4D97-AF65-F5344CB8AC3E}">
        <p14:creationId xmlns:p14="http://schemas.microsoft.com/office/powerpoint/2010/main" val="232979817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1C2E390-239B-2AFB-3FF4-D71A62C3C759}"/>
            </a:ext>
          </a:extLst>
        </p:cNvPr>
        <p:cNvGrpSpPr/>
        <p:nvPr/>
      </p:nvGrpSpPr>
      <p:grpSpPr>
        <a:xfrm>
          <a:off x="0" y="0"/>
          <a:ext cx="0" cy="0"/>
          <a:chOff x="0" y="0"/>
          <a:chExt cx="0" cy="0"/>
        </a:xfrm>
      </p:grpSpPr>
      <p:sp>
        <p:nvSpPr>
          <p:cNvPr id="9" name="Bildplatzhalter 8">
            <a:extLst>
              <a:ext uri="{FF2B5EF4-FFF2-40B4-BE49-F238E27FC236}">
                <a16:creationId xmlns:a16="http://schemas.microsoft.com/office/drawing/2014/main" id="{7365FF31-6F24-1075-8141-939EE8D24014}"/>
              </a:ext>
            </a:extLst>
          </p:cNvPr>
          <p:cNvSpPr>
            <a:spLocks noGrp="1"/>
          </p:cNvSpPr>
          <p:nvPr>
            <p:ph type="pic" sz="quarter" idx="15"/>
          </p:nvPr>
        </p:nvSpPr>
        <p:spPr/>
      </p:sp>
      <p:sp>
        <p:nvSpPr>
          <p:cNvPr id="4" name="Bildplatzhalter 3">
            <a:extLst>
              <a:ext uri="{FF2B5EF4-FFF2-40B4-BE49-F238E27FC236}">
                <a16:creationId xmlns:a16="http://schemas.microsoft.com/office/drawing/2014/main" id="{370AEDE0-D39E-B4ED-6AAF-59C8DA0AA6F6}"/>
              </a:ext>
            </a:extLst>
          </p:cNvPr>
          <p:cNvSpPr>
            <a:spLocks noGrp="1"/>
          </p:cNvSpPr>
          <p:nvPr>
            <p:ph type="pic" sz="quarter" idx="10"/>
          </p:nvPr>
        </p:nvSpPr>
        <p:spPr/>
      </p:sp>
      <p:sp>
        <p:nvSpPr>
          <p:cNvPr id="2" name="Titel 1">
            <a:extLst>
              <a:ext uri="{FF2B5EF4-FFF2-40B4-BE49-F238E27FC236}">
                <a16:creationId xmlns:a16="http://schemas.microsoft.com/office/drawing/2014/main" id="{71AD7174-E622-D39F-2CE9-86E6152AF4E6}"/>
              </a:ext>
            </a:extLst>
          </p:cNvPr>
          <p:cNvSpPr>
            <a:spLocks noGrp="1"/>
          </p:cNvSpPr>
          <p:nvPr>
            <p:ph type="ctrTitle"/>
          </p:nvPr>
        </p:nvSpPr>
        <p:spPr/>
        <p:txBody>
          <a:bodyPr/>
          <a:lstStyle/>
          <a:p>
            <a:endParaRPr lang="de-DE"/>
          </a:p>
        </p:txBody>
      </p:sp>
      <p:sp>
        <p:nvSpPr>
          <p:cNvPr id="3" name="Untertitel 2">
            <a:extLst>
              <a:ext uri="{FF2B5EF4-FFF2-40B4-BE49-F238E27FC236}">
                <a16:creationId xmlns:a16="http://schemas.microsoft.com/office/drawing/2014/main" id="{2F4928FD-2640-3EF2-4758-6FF640DFB855}"/>
              </a:ext>
            </a:extLst>
          </p:cNvPr>
          <p:cNvSpPr>
            <a:spLocks noGrp="1"/>
          </p:cNvSpPr>
          <p:nvPr>
            <p:ph type="subTitle" idx="1"/>
          </p:nvPr>
        </p:nvSpPr>
        <p:spPr/>
        <p:txBody>
          <a:bodyPr/>
          <a:lstStyle/>
          <a:p>
            <a:endParaRPr lang="de-DE"/>
          </a:p>
        </p:txBody>
      </p:sp>
      <p:sp>
        <p:nvSpPr>
          <p:cNvPr id="5" name="Bildplatzhalter 4">
            <a:extLst>
              <a:ext uri="{FF2B5EF4-FFF2-40B4-BE49-F238E27FC236}">
                <a16:creationId xmlns:a16="http://schemas.microsoft.com/office/drawing/2014/main" id="{E55743A6-9F53-027D-A992-48CA2FE131D5}"/>
              </a:ext>
            </a:extLst>
          </p:cNvPr>
          <p:cNvSpPr>
            <a:spLocks noGrp="1"/>
          </p:cNvSpPr>
          <p:nvPr>
            <p:ph type="pic" sz="quarter" idx="11"/>
          </p:nvPr>
        </p:nvSpPr>
        <p:spPr/>
      </p:sp>
      <p:sp>
        <p:nvSpPr>
          <p:cNvPr id="6" name="Bildplatzhalter 5">
            <a:extLst>
              <a:ext uri="{FF2B5EF4-FFF2-40B4-BE49-F238E27FC236}">
                <a16:creationId xmlns:a16="http://schemas.microsoft.com/office/drawing/2014/main" id="{80A5296E-A7CB-B9C2-2950-DF85069ECB52}"/>
              </a:ext>
            </a:extLst>
          </p:cNvPr>
          <p:cNvSpPr>
            <a:spLocks noGrp="1"/>
          </p:cNvSpPr>
          <p:nvPr>
            <p:ph type="pic" sz="quarter" idx="12"/>
          </p:nvPr>
        </p:nvSpPr>
        <p:spPr/>
      </p:sp>
      <p:sp>
        <p:nvSpPr>
          <p:cNvPr id="7" name="Bildplatzhalter 6">
            <a:extLst>
              <a:ext uri="{FF2B5EF4-FFF2-40B4-BE49-F238E27FC236}">
                <a16:creationId xmlns:a16="http://schemas.microsoft.com/office/drawing/2014/main" id="{5DDFAB50-45F4-4434-587A-3B353C5973C3}"/>
              </a:ext>
            </a:extLst>
          </p:cNvPr>
          <p:cNvSpPr>
            <a:spLocks noGrp="1"/>
          </p:cNvSpPr>
          <p:nvPr>
            <p:ph type="pic" sz="quarter" idx="13"/>
          </p:nvPr>
        </p:nvSpPr>
        <p:spPr/>
      </p:sp>
      <p:sp>
        <p:nvSpPr>
          <p:cNvPr id="8" name="Bildplatzhalter 7">
            <a:extLst>
              <a:ext uri="{FF2B5EF4-FFF2-40B4-BE49-F238E27FC236}">
                <a16:creationId xmlns:a16="http://schemas.microsoft.com/office/drawing/2014/main" id="{8A629258-D6B0-C876-CF13-1E65DD11F4FB}"/>
              </a:ext>
            </a:extLst>
          </p:cNvPr>
          <p:cNvSpPr>
            <a:spLocks noGrp="1"/>
          </p:cNvSpPr>
          <p:nvPr>
            <p:ph type="pic" sz="quarter" idx="14"/>
          </p:nvPr>
        </p:nvSpPr>
        <p:spPr/>
      </p:sp>
      <p:pic>
        <p:nvPicPr>
          <p:cNvPr id="10" name="Grafik 9" descr="Ein Bild, das Text, Schrift, Screenshot, Grafiken enthält.&#10;&#10;Automatisch generierte Beschreibung">
            <a:extLst>
              <a:ext uri="{FF2B5EF4-FFF2-40B4-BE49-F238E27FC236}">
                <a16:creationId xmlns:a16="http://schemas.microsoft.com/office/drawing/2014/main" id="{6755C983-8B69-BF74-ECD8-1550D2A4545E}"/>
              </a:ext>
            </a:extLst>
          </p:cNvPr>
          <p:cNvPicPr>
            <a:picLocks noGrp="1" noRot="1" noChangeAspect="1" noMove="1" noResize="1" noEditPoints="1" noAdjustHandles="1" noChangeArrowheads="1" noChangeShapeType="1" noCrop="1"/>
          </p:cNvPicPr>
          <p:nvPr/>
        </p:nvPicPr>
        <p:blipFill>
          <a:blip r:embed="rId2">
            <a:extLst>
              <a:ext uri="{28A0092B-C50C-407E-A947-70E740481C1C}">
                <a14:useLocalDpi xmlns:a14="http://schemas.microsoft.com/office/drawing/2010/main" val="0"/>
              </a:ext>
            </a:extLst>
          </a:blip>
          <a:stretch>
            <a:fillRect/>
          </a:stretch>
        </p:blipFill>
        <p:spPr>
          <a:xfrm>
            <a:off x="11844337" y="7697150"/>
            <a:ext cx="2514600" cy="1765328"/>
          </a:xfrm>
          <a:prstGeom prst="rect">
            <a:avLst/>
          </a:prstGeom>
        </p:spPr>
      </p:pic>
    </p:spTree>
    <p:extLst>
      <p:ext uri="{BB962C8B-B14F-4D97-AF65-F5344CB8AC3E}">
        <p14:creationId xmlns:p14="http://schemas.microsoft.com/office/powerpoint/2010/main" val="116203688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8B78FB6-C9BD-CF75-28EA-58B970840DA3}"/>
            </a:ext>
          </a:extLst>
        </p:cNvPr>
        <p:cNvGrpSpPr/>
        <p:nvPr/>
      </p:nvGrpSpPr>
      <p:grpSpPr>
        <a:xfrm>
          <a:off x="0" y="0"/>
          <a:ext cx="0" cy="0"/>
          <a:chOff x="0" y="0"/>
          <a:chExt cx="0" cy="0"/>
        </a:xfrm>
      </p:grpSpPr>
      <p:sp>
        <p:nvSpPr>
          <p:cNvPr id="9" name="Bildplatzhalter 8">
            <a:extLst>
              <a:ext uri="{FF2B5EF4-FFF2-40B4-BE49-F238E27FC236}">
                <a16:creationId xmlns:a16="http://schemas.microsoft.com/office/drawing/2014/main" id="{37C7BB70-AC23-4503-A0E9-DE5EEFF5999C}"/>
              </a:ext>
            </a:extLst>
          </p:cNvPr>
          <p:cNvSpPr>
            <a:spLocks noGrp="1"/>
          </p:cNvSpPr>
          <p:nvPr>
            <p:ph type="pic" sz="quarter" idx="15"/>
          </p:nvPr>
        </p:nvSpPr>
        <p:spPr/>
      </p:sp>
      <p:sp>
        <p:nvSpPr>
          <p:cNvPr id="4" name="Bildplatzhalter 3">
            <a:extLst>
              <a:ext uri="{FF2B5EF4-FFF2-40B4-BE49-F238E27FC236}">
                <a16:creationId xmlns:a16="http://schemas.microsoft.com/office/drawing/2014/main" id="{3968520D-85B0-F773-6D30-C0D5B2D0C8E8}"/>
              </a:ext>
            </a:extLst>
          </p:cNvPr>
          <p:cNvSpPr>
            <a:spLocks noGrp="1"/>
          </p:cNvSpPr>
          <p:nvPr>
            <p:ph type="pic" sz="quarter" idx="10"/>
          </p:nvPr>
        </p:nvSpPr>
        <p:spPr/>
      </p:sp>
      <p:sp>
        <p:nvSpPr>
          <p:cNvPr id="2" name="Titel 1">
            <a:extLst>
              <a:ext uri="{FF2B5EF4-FFF2-40B4-BE49-F238E27FC236}">
                <a16:creationId xmlns:a16="http://schemas.microsoft.com/office/drawing/2014/main" id="{F333C0F1-6C47-D65D-B027-6249F5DAF647}"/>
              </a:ext>
            </a:extLst>
          </p:cNvPr>
          <p:cNvSpPr>
            <a:spLocks noGrp="1"/>
          </p:cNvSpPr>
          <p:nvPr>
            <p:ph type="ctrTitle"/>
          </p:nvPr>
        </p:nvSpPr>
        <p:spPr/>
        <p:txBody>
          <a:bodyPr/>
          <a:lstStyle/>
          <a:p>
            <a:endParaRPr lang="de-DE"/>
          </a:p>
        </p:txBody>
      </p:sp>
      <p:sp>
        <p:nvSpPr>
          <p:cNvPr id="3" name="Untertitel 2">
            <a:extLst>
              <a:ext uri="{FF2B5EF4-FFF2-40B4-BE49-F238E27FC236}">
                <a16:creationId xmlns:a16="http://schemas.microsoft.com/office/drawing/2014/main" id="{F364DC6C-1851-442C-A4C5-1916D4865E04}"/>
              </a:ext>
            </a:extLst>
          </p:cNvPr>
          <p:cNvSpPr>
            <a:spLocks noGrp="1"/>
          </p:cNvSpPr>
          <p:nvPr>
            <p:ph type="subTitle" idx="1"/>
          </p:nvPr>
        </p:nvSpPr>
        <p:spPr/>
        <p:txBody>
          <a:bodyPr/>
          <a:lstStyle/>
          <a:p>
            <a:endParaRPr lang="de-DE"/>
          </a:p>
        </p:txBody>
      </p:sp>
      <p:sp>
        <p:nvSpPr>
          <p:cNvPr id="5" name="Bildplatzhalter 4">
            <a:extLst>
              <a:ext uri="{FF2B5EF4-FFF2-40B4-BE49-F238E27FC236}">
                <a16:creationId xmlns:a16="http://schemas.microsoft.com/office/drawing/2014/main" id="{527866CF-2FAE-CAB2-05DF-AA7B817E85E5}"/>
              </a:ext>
            </a:extLst>
          </p:cNvPr>
          <p:cNvSpPr>
            <a:spLocks noGrp="1"/>
          </p:cNvSpPr>
          <p:nvPr>
            <p:ph type="pic" sz="quarter" idx="11"/>
          </p:nvPr>
        </p:nvSpPr>
        <p:spPr/>
      </p:sp>
      <p:sp>
        <p:nvSpPr>
          <p:cNvPr id="6" name="Bildplatzhalter 5">
            <a:extLst>
              <a:ext uri="{FF2B5EF4-FFF2-40B4-BE49-F238E27FC236}">
                <a16:creationId xmlns:a16="http://schemas.microsoft.com/office/drawing/2014/main" id="{D53A342F-CA67-2AF4-CFEB-77E7605552EB}"/>
              </a:ext>
            </a:extLst>
          </p:cNvPr>
          <p:cNvSpPr>
            <a:spLocks noGrp="1"/>
          </p:cNvSpPr>
          <p:nvPr>
            <p:ph type="pic" sz="quarter" idx="12"/>
          </p:nvPr>
        </p:nvSpPr>
        <p:spPr/>
      </p:sp>
      <p:sp>
        <p:nvSpPr>
          <p:cNvPr id="7" name="Bildplatzhalter 6">
            <a:extLst>
              <a:ext uri="{FF2B5EF4-FFF2-40B4-BE49-F238E27FC236}">
                <a16:creationId xmlns:a16="http://schemas.microsoft.com/office/drawing/2014/main" id="{340EE493-6FF9-6F09-8BCD-6374F41C372B}"/>
              </a:ext>
            </a:extLst>
          </p:cNvPr>
          <p:cNvSpPr>
            <a:spLocks noGrp="1"/>
          </p:cNvSpPr>
          <p:nvPr>
            <p:ph type="pic" sz="quarter" idx="13"/>
          </p:nvPr>
        </p:nvSpPr>
        <p:spPr/>
      </p:sp>
      <p:sp>
        <p:nvSpPr>
          <p:cNvPr id="8" name="Bildplatzhalter 7">
            <a:extLst>
              <a:ext uri="{FF2B5EF4-FFF2-40B4-BE49-F238E27FC236}">
                <a16:creationId xmlns:a16="http://schemas.microsoft.com/office/drawing/2014/main" id="{5C7C0ABA-7844-741D-98F2-F26D052CDE61}"/>
              </a:ext>
            </a:extLst>
          </p:cNvPr>
          <p:cNvSpPr>
            <a:spLocks noGrp="1"/>
          </p:cNvSpPr>
          <p:nvPr>
            <p:ph type="pic" sz="quarter" idx="14"/>
          </p:nvPr>
        </p:nvSpPr>
        <p:spPr/>
      </p:sp>
      <p:pic>
        <p:nvPicPr>
          <p:cNvPr id="10" name="Grafik 9" descr="Ein Bild, das Text, Schrift, Screenshot, Grafiken enthält.&#10;&#10;Automatisch generierte Beschreibung">
            <a:extLst>
              <a:ext uri="{FF2B5EF4-FFF2-40B4-BE49-F238E27FC236}">
                <a16:creationId xmlns:a16="http://schemas.microsoft.com/office/drawing/2014/main" id="{ADE9F0A4-487F-F952-4446-615799CF9B33}"/>
              </a:ext>
            </a:extLst>
          </p:cNvPr>
          <p:cNvPicPr>
            <a:picLocks noGrp="1" noRot="1" noChangeAspect="1" noMove="1" noResize="1" noEditPoints="1" noAdjustHandles="1" noChangeArrowheads="1" noChangeShapeType="1" noCrop="1"/>
          </p:cNvPicPr>
          <p:nvPr/>
        </p:nvPicPr>
        <p:blipFill>
          <a:blip r:embed="rId2">
            <a:extLst>
              <a:ext uri="{28A0092B-C50C-407E-A947-70E740481C1C}">
                <a14:useLocalDpi xmlns:a14="http://schemas.microsoft.com/office/drawing/2010/main" val="0"/>
              </a:ext>
            </a:extLst>
          </a:blip>
          <a:stretch>
            <a:fillRect/>
          </a:stretch>
        </p:blipFill>
        <p:spPr>
          <a:xfrm>
            <a:off x="11844337" y="7697150"/>
            <a:ext cx="2514600" cy="1765328"/>
          </a:xfrm>
          <a:prstGeom prst="rect">
            <a:avLst/>
          </a:prstGeom>
        </p:spPr>
      </p:pic>
    </p:spTree>
    <p:extLst>
      <p:ext uri="{BB962C8B-B14F-4D97-AF65-F5344CB8AC3E}">
        <p14:creationId xmlns:p14="http://schemas.microsoft.com/office/powerpoint/2010/main" val="305556446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CAE013B-E93B-84A3-DF0D-66A5A5B21C05}"/>
            </a:ext>
          </a:extLst>
        </p:cNvPr>
        <p:cNvGrpSpPr/>
        <p:nvPr/>
      </p:nvGrpSpPr>
      <p:grpSpPr>
        <a:xfrm>
          <a:off x="0" y="0"/>
          <a:ext cx="0" cy="0"/>
          <a:chOff x="0" y="0"/>
          <a:chExt cx="0" cy="0"/>
        </a:xfrm>
      </p:grpSpPr>
      <p:sp>
        <p:nvSpPr>
          <p:cNvPr id="9" name="Bildplatzhalter 8">
            <a:extLst>
              <a:ext uri="{FF2B5EF4-FFF2-40B4-BE49-F238E27FC236}">
                <a16:creationId xmlns:a16="http://schemas.microsoft.com/office/drawing/2014/main" id="{14D27990-588E-6651-ADB9-6829C2C8FFD7}"/>
              </a:ext>
            </a:extLst>
          </p:cNvPr>
          <p:cNvSpPr>
            <a:spLocks noGrp="1"/>
          </p:cNvSpPr>
          <p:nvPr>
            <p:ph type="pic" sz="quarter" idx="15"/>
          </p:nvPr>
        </p:nvSpPr>
        <p:spPr/>
      </p:sp>
      <p:sp>
        <p:nvSpPr>
          <p:cNvPr id="4" name="Bildplatzhalter 3">
            <a:extLst>
              <a:ext uri="{FF2B5EF4-FFF2-40B4-BE49-F238E27FC236}">
                <a16:creationId xmlns:a16="http://schemas.microsoft.com/office/drawing/2014/main" id="{E3FECEAA-370B-5199-D8C3-B0C725B74A04}"/>
              </a:ext>
            </a:extLst>
          </p:cNvPr>
          <p:cNvSpPr>
            <a:spLocks noGrp="1"/>
          </p:cNvSpPr>
          <p:nvPr>
            <p:ph type="pic" sz="quarter" idx="10"/>
          </p:nvPr>
        </p:nvSpPr>
        <p:spPr/>
      </p:sp>
      <p:sp>
        <p:nvSpPr>
          <p:cNvPr id="2" name="Titel 1">
            <a:extLst>
              <a:ext uri="{FF2B5EF4-FFF2-40B4-BE49-F238E27FC236}">
                <a16:creationId xmlns:a16="http://schemas.microsoft.com/office/drawing/2014/main" id="{478B7A49-1351-0CF0-84E4-B9BADEA3D7A2}"/>
              </a:ext>
            </a:extLst>
          </p:cNvPr>
          <p:cNvSpPr>
            <a:spLocks noGrp="1"/>
          </p:cNvSpPr>
          <p:nvPr>
            <p:ph type="ctrTitle"/>
          </p:nvPr>
        </p:nvSpPr>
        <p:spPr/>
        <p:txBody>
          <a:bodyPr/>
          <a:lstStyle/>
          <a:p>
            <a:endParaRPr lang="de-DE"/>
          </a:p>
        </p:txBody>
      </p:sp>
      <p:sp>
        <p:nvSpPr>
          <p:cNvPr id="3" name="Untertitel 2">
            <a:extLst>
              <a:ext uri="{FF2B5EF4-FFF2-40B4-BE49-F238E27FC236}">
                <a16:creationId xmlns:a16="http://schemas.microsoft.com/office/drawing/2014/main" id="{7DAF5BA8-2040-961C-D665-303CA98B2A4D}"/>
              </a:ext>
            </a:extLst>
          </p:cNvPr>
          <p:cNvSpPr>
            <a:spLocks noGrp="1"/>
          </p:cNvSpPr>
          <p:nvPr>
            <p:ph type="subTitle" idx="1"/>
          </p:nvPr>
        </p:nvSpPr>
        <p:spPr/>
        <p:txBody>
          <a:bodyPr/>
          <a:lstStyle/>
          <a:p>
            <a:endParaRPr lang="de-DE"/>
          </a:p>
        </p:txBody>
      </p:sp>
      <p:sp>
        <p:nvSpPr>
          <p:cNvPr id="5" name="Bildplatzhalter 4">
            <a:extLst>
              <a:ext uri="{FF2B5EF4-FFF2-40B4-BE49-F238E27FC236}">
                <a16:creationId xmlns:a16="http://schemas.microsoft.com/office/drawing/2014/main" id="{60F69411-6EA4-F560-1BBF-F76441EF200F}"/>
              </a:ext>
            </a:extLst>
          </p:cNvPr>
          <p:cNvSpPr>
            <a:spLocks noGrp="1"/>
          </p:cNvSpPr>
          <p:nvPr>
            <p:ph type="pic" sz="quarter" idx="11"/>
          </p:nvPr>
        </p:nvSpPr>
        <p:spPr/>
      </p:sp>
      <p:sp>
        <p:nvSpPr>
          <p:cNvPr id="6" name="Bildplatzhalter 5">
            <a:extLst>
              <a:ext uri="{FF2B5EF4-FFF2-40B4-BE49-F238E27FC236}">
                <a16:creationId xmlns:a16="http://schemas.microsoft.com/office/drawing/2014/main" id="{BEEDB84A-2AA0-40EE-7647-B304336E1CEE}"/>
              </a:ext>
            </a:extLst>
          </p:cNvPr>
          <p:cNvSpPr>
            <a:spLocks noGrp="1"/>
          </p:cNvSpPr>
          <p:nvPr>
            <p:ph type="pic" sz="quarter" idx="12"/>
          </p:nvPr>
        </p:nvSpPr>
        <p:spPr/>
      </p:sp>
      <p:sp>
        <p:nvSpPr>
          <p:cNvPr id="7" name="Bildplatzhalter 6">
            <a:extLst>
              <a:ext uri="{FF2B5EF4-FFF2-40B4-BE49-F238E27FC236}">
                <a16:creationId xmlns:a16="http://schemas.microsoft.com/office/drawing/2014/main" id="{CEE8777B-3582-8301-0D98-829D275F27E1}"/>
              </a:ext>
            </a:extLst>
          </p:cNvPr>
          <p:cNvSpPr>
            <a:spLocks noGrp="1"/>
          </p:cNvSpPr>
          <p:nvPr>
            <p:ph type="pic" sz="quarter" idx="13"/>
          </p:nvPr>
        </p:nvSpPr>
        <p:spPr/>
      </p:sp>
      <p:sp>
        <p:nvSpPr>
          <p:cNvPr id="8" name="Bildplatzhalter 7">
            <a:extLst>
              <a:ext uri="{FF2B5EF4-FFF2-40B4-BE49-F238E27FC236}">
                <a16:creationId xmlns:a16="http://schemas.microsoft.com/office/drawing/2014/main" id="{89E2553D-F6D0-9020-9132-CA31590D79B1}"/>
              </a:ext>
            </a:extLst>
          </p:cNvPr>
          <p:cNvSpPr>
            <a:spLocks noGrp="1"/>
          </p:cNvSpPr>
          <p:nvPr>
            <p:ph type="pic" sz="quarter" idx="14"/>
          </p:nvPr>
        </p:nvSpPr>
        <p:spPr/>
      </p:sp>
      <p:pic>
        <p:nvPicPr>
          <p:cNvPr id="10" name="Grafik 9" descr="Ein Bild, das Text, Schrift, Screenshot, Grafiken enthält.&#10;&#10;Automatisch generierte Beschreibung">
            <a:extLst>
              <a:ext uri="{FF2B5EF4-FFF2-40B4-BE49-F238E27FC236}">
                <a16:creationId xmlns:a16="http://schemas.microsoft.com/office/drawing/2014/main" id="{46B909DF-2C87-6624-05F5-FDFE5A00FE73}"/>
              </a:ext>
            </a:extLst>
          </p:cNvPr>
          <p:cNvPicPr>
            <a:picLocks noGrp="1" noRot="1" noChangeAspect="1" noMove="1" noResize="1" noEditPoints="1" noAdjustHandles="1" noChangeArrowheads="1" noChangeShapeType="1" noCrop="1"/>
          </p:cNvPicPr>
          <p:nvPr/>
        </p:nvPicPr>
        <p:blipFill>
          <a:blip r:embed="rId2">
            <a:extLst>
              <a:ext uri="{28A0092B-C50C-407E-A947-70E740481C1C}">
                <a14:useLocalDpi xmlns:a14="http://schemas.microsoft.com/office/drawing/2010/main" val="0"/>
              </a:ext>
            </a:extLst>
          </a:blip>
          <a:stretch>
            <a:fillRect/>
          </a:stretch>
        </p:blipFill>
        <p:spPr>
          <a:xfrm>
            <a:off x="11844337" y="7697150"/>
            <a:ext cx="2514600" cy="1765328"/>
          </a:xfrm>
          <a:prstGeom prst="rect">
            <a:avLst/>
          </a:prstGeom>
        </p:spPr>
      </p:pic>
    </p:spTree>
    <p:extLst>
      <p:ext uri="{BB962C8B-B14F-4D97-AF65-F5344CB8AC3E}">
        <p14:creationId xmlns:p14="http://schemas.microsoft.com/office/powerpoint/2010/main" val="393001729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4A72350-5AB6-4994-722C-C4E77A0B183C}"/>
            </a:ext>
          </a:extLst>
        </p:cNvPr>
        <p:cNvGrpSpPr/>
        <p:nvPr/>
      </p:nvGrpSpPr>
      <p:grpSpPr>
        <a:xfrm>
          <a:off x="0" y="0"/>
          <a:ext cx="0" cy="0"/>
          <a:chOff x="0" y="0"/>
          <a:chExt cx="0" cy="0"/>
        </a:xfrm>
      </p:grpSpPr>
      <p:sp>
        <p:nvSpPr>
          <p:cNvPr id="3" name="Titel 2">
            <a:extLst>
              <a:ext uri="{FF2B5EF4-FFF2-40B4-BE49-F238E27FC236}">
                <a16:creationId xmlns:a16="http://schemas.microsoft.com/office/drawing/2014/main" id="{D68C1E70-42F8-59EF-D89A-8F3B8C8C551A}"/>
              </a:ext>
            </a:extLst>
          </p:cNvPr>
          <p:cNvSpPr>
            <a:spLocks noGrp="1"/>
          </p:cNvSpPr>
          <p:nvPr>
            <p:ph type="ctrTitle"/>
          </p:nvPr>
        </p:nvSpPr>
        <p:spPr>
          <a:xfrm>
            <a:off x="760412" y="10475913"/>
            <a:ext cx="10800000" cy="2071695"/>
          </a:xfrm>
        </p:spPr>
        <p:txBody>
          <a:bodyPr/>
          <a:lstStyle/>
          <a:p>
            <a:r>
              <a:rPr lang="de-DE" dirty="0"/>
              <a:t>Projektname und ggf. Untertitel in drei Zeilen Lorem ipsum </a:t>
            </a:r>
            <a:r>
              <a:rPr lang="de-DE" dirty="0" err="1"/>
              <a:t>dolor</a:t>
            </a:r>
            <a:r>
              <a:rPr lang="de-DE" dirty="0"/>
              <a:t> </a:t>
            </a:r>
            <a:r>
              <a:rPr lang="de-DE" dirty="0" err="1"/>
              <a:t>sit</a:t>
            </a:r>
            <a:r>
              <a:rPr lang="de-DE" dirty="0"/>
              <a:t> </a:t>
            </a:r>
            <a:r>
              <a:rPr lang="de-DE" dirty="0" err="1"/>
              <a:t>amet</a:t>
            </a:r>
            <a:r>
              <a:rPr lang="de-DE" dirty="0"/>
              <a:t> </a:t>
            </a:r>
            <a:r>
              <a:rPr lang="de-DE" dirty="0" err="1"/>
              <a:t>consectetuer</a:t>
            </a:r>
            <a:r>
              <a:rPr lang="de-DE" dirty="0"/>
              <a:t> </a:t>
            </a:r>
            <a:r>
              <a:rPr lang="de-DE" dirty="0" err="1"/>
              <a:t>adipiscing</a:t>
            </a:r>
            <a:r>
              <a:rPr lang="de-DE" dirty="0"/>
              <a:t> </a:t>
            </a:r>
            <a:r>
              <a:rPr lang="de-DE" dirty="0" err="1"/>
              <a:t>elit</a:t>
            </a:r>
            <a:r>
              <a:rPr lang="de-DE" dirty="0"/>
              <a:t> </a:t>
            </a:r>
            <a:r>
              <a:rPr lang="de-DE" dirty="0" err="1"/>
              <a:t>dolor</a:t>
            </a:r>
            <a:endParaRPr lang="de-DE" dirty="0"/>
          </a:p>
        </p:txBody>
      </p:sp>
      <p:sp>
        <p:nvSpPr>
          <p:cNvPr id="4" name="Untertitel 3">
            <a:extLst>
              <a:ext uri="{FF2B5EF4-FFF2-40B4-BE49-F238E27FC236}">
                <a16:creationId xmlns:a16="http://schemas.microsoft.com/office/drawing/2014/main" id="{4622C8B5-9F24-DCF6-79C8-BBDD31EAE6AA}"/>
              </a:ext>
            </a:extLst>
          </p:cNvPr>
          <p:cNvSpPr>
            <a:spLocks noGrp="1"/>
          </p:cNvSpPr>
          <p:nvPr>
            <p:ph type="subTitle" idx="1"/>
          </p:nvPr>
        </p:nvSpPr>
        <p:spPr>
          <a:xfrm>
            <a:off x="760412" y="12742408"/>
            <a:ext cx="10800000" cy="3600000"/>
          </a:xfrm>
        </p:spPr>
        <p:txBody>
          <a:bodyPr/>
          <a:lstStyle/>
          <a:p>
            <a:r>
              <a:rPr lang="de-DE" dirty="0"/>
              <a:t>Die Projektbeschreibung sollte kurz und verständlich den Inhalt des Projektes wiedergeben. Diese kann zum Beispiel Bezug nehmen auf die Förderziele des EFRE.NRW Programms und die Querschnittsziele. Die Beschreibung kann hier auf maximal acht Zeilen  geschehen. Zu lange Texte müssen entsprechend gekürzt werden. </a:t>
            </a:r>
          </a:p>
          <a:p>
            <a:r>
              <a:rPr lang="de-DE" dirty="0"/>
              <a:t>Bitte nicht die Schriftgröße, die Schriftart oder die Größe des Textfeldes verändern. Diese Einstellungen entsprechen dem Corporate Design des EFRE.NRW und dürfen nicht verändert werden.</a:t>
            </a:r>
          </a:p>
          <a:p>
            <a:endParaRPr lang="de-DE" dirty="0"/>
          </a:p>
        </p:txBody>
      </p:sp>
      <p:sp>
        <p:nvSpPr>
          <p:cNvPr id="7" name="Bildplatzhalter 6">
            <a:extLst>
              <a:ext uri="{FF2B5EF4-FFF2-40B4-BE49-F238E27FC236}">
                <a16:creationId xmlns:a16="http://schemas.microsoft.com/office/drawing/2014/main" id="{E4666F7B-C59D-42A5-5868-88EF74BE10FC}"/>
              </a:ext>
            </a:extLst>
          </p:cNvPr>
          <p:cNvSpPr>
            <a:spLocks noGrp="1"/>
          </p:cNvSpPr>
          <p:nvPr>
            <p:ph type="pic" sz="quarter" idx="11"/>
          </p:nvPr>
        </p:nvSpPr>
        <p:spPr/>
      </p:sp>
      <p:sp>
        <p:nvSpPr>
          <p:cNvPr id="8" name="Bildplatzhalter 7">
            <a:extLst>
              <a:ext uri="{FF2B5EF4-FFF2-40B4-BE49-F238E27FC236}">
                <a16:creationId xmlns:a16="http://schemas.microsoft.com/office/drawing/2014/main" id="{F7757A7D-57CA-23C7-549D-091397A4E139}"/>
              </a:ext>
            </a:extLst>
          </p:cNvPr>
          <p:cNvSpPr>
            <a:spLocks noGrp="1"/>
          </p:cNvSpPr>
          <p:nvPr>
            <p:ph type="pic" sz="quarter" idx="12"/>
          </p:nvPr>
        </p:nvSpPr>
        <p:spPr/>
      </p:sp>
      <p:sp>
        <p:nvSpPr>
          <p:cNvPr id="9" name="Bildplatzhalter 8">
            <a:extLst>
              <a:ext uri="{FF2B5EF4-FFF2-40B4-BE49-F238E27FC236}">
                <a16:creationId xmlns:a16="http://schemas.microsoft.com/office/drawing/2014/main" id="{43A24D11-7BAE-3988-B60B-2DDABECCB5CE}"/>
              </a:ext>
            </a:extLst>
          </p:cNvPr>
          <p:cNvSpPr>
            <a:spLocks noGrp="1"/>
          </p:cNvSpPr>
          <p:nvPr>
            <p:ph type="pic" sz="quarter" idx="13"/>
          </p:nvPr>
        </p:nvSpPr>
        <p:spPr/>
      </p:sp>
      <p:sp>
        <p:nvSpPr>
          <p:cNvPr id="11" name="Bildplatzhalter 10">
            <a:extLst>
              <a:ext uri="{FF2B5EF4-FFF2-40B4-BE49-F238E27FC236}">
                <a16:creationId xmlns:a16="http://schemas.microsoft.com/office/drawing/2014/main" id="{917BD761-8929-FDE6-958C-69303304A4AE}"/>
              </a:ext>
            </a:extLst>
          </p:cNvPr>
          <p:cNvSpPr>
            <a:spLocks noGrp="1"/>
          </p:cNvSpPr>
          <p:nvPr>
            <p:ph type="pic" sz="quarter" idx="14"/>
          </p:nvPr>
        </p:nvSpPr>
        <p:spPr/>
      </p:sp>
      <p:sp>
        <p:nvSpPr>
          <p:cNvPr id="13" name="Bildplatzhalter 12">
            <a:extLst>
              <a:ext uri="{FF2B5EF4-FFF2-40B4-BE49-F238E27FC236}">
                <a16:creationId xmlns:a16="http://schemas.microsoft.com/office/drawing/2014/main" id="{A20C30FC-3356-CE85-2CAF-C2981FD82381}"/>
              </a:ext>
            </a:extLst>
          </p:cNvPr>
          <p:cNvSpPr>
            <a:spLocks noGrp="1"/>
          </p:cNvSpPr>
          <p:nvPr>
            <p:ph type="pic" sz="quarter" idx="15"/>
          </p:nvPr>
        </p:nvSpPr>
        <p:spPr/>
      </p:sp>
      <p:pic>
        <p:nvPicPr>
          <p:cNvPr id="12" name="Bildplatzhalter 11" descr="Ein Bild, das Text, Screenshot, Schrift, Logo enthält.&#10;&#10;KI-generierte Inhalte können fehlerhaft sein.">
            <a:extLst>
              <a:ext uri="{FF2B5EF4-FFF2-40B4-BE49-F238E27FC236}">
                <a16:creationId xmlns:a16="http://schemas.microsoft.com/office/drawing/2014/main" id="{95C0026E-2607-BC9C-0D7C-F991982C5A26}"/>
              </a:ext>
            </a:extLst>
          </p:cNvPr>
          <p:cNvPicPr>
            <a:picLocks noGrp="1" noChangeAspect="1"/>
          </p:cNvPicPr>
          <p:nvPr>
            <p:ph type="pic" sz="quarter" idx="10"/>
          </p:nvPr>
        </p:nvPicPr>
        <p:blipFill>
          <a:blip r:embed="rId2">
            <a:extLst>
              <a:ext uri="{28A0092B-C50C-407E-A947-70E740481C1C}">
                <a14:useLocalDpi xmlns:a14="http://schemas.microsoft.com/office/drawing/2010/main" val="0"/>
              </a:ext>
            </a:extLst>
          </a:blip>
          <a:srcRect t="5688" b="5688"/>
          <a:stretch/>
        </p:blipFill>
        <p:spPr>
          <a:xfrm>
            <a:off x="0" y="16902113"/>
            <a:ext cx="11560412" cy="1909763"/>
          </a:xfrm>
        </p:spPr>
      </p:pic>
      <p:pic>
        <p:nvPicPr>
          <p:cNvPr id="10" name="Grafik 9" descr="Ein Bild, das Text, Schrift, Screenshot, Grafiken enthält.&#10;&#10;Automatisch generierte Beschreibung">
            <a:extLst>
              <a:ext uri="{FF2B5EF4-FFF2-40B4-BE49-F238E27FC236}">
                <a16:creationId xmlns:a16="http://schemas.microsoft.com/office/drawing/2014/main" id="{37D1993C-8216-A28B-742F-B71D0B811631}"/>
              </a:ext>
            </a:extLst>
          </p:cNvPr>
          <p:cNvPicPr>
            <a:picLocks noGrp="1" noRot="1" noChangeAspec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Lst>
          </a:blip>
          <a:stretch>
            <a:fillRect/>
          </a:stretch>
        </p:blipFill>
        <p:spPr>
          <a:xfrm>
            <a:off x="11844337" y="7697150"/>
            <a:ext cx="2514600" cy="1765328"/>
          </a:xfrm>
          <a:prstGeom prst="rect">
            <a:avLst/>
          </a:prstGeom>
        </p:spPr>
      </p:pic>
    </p:spTree>
    <p:extLst>
      <p:ext uri="{BB962C8B-B14F-4D97-AF65-F5344CB8AC3E}">
        <p14:creationId xmlns:p14="http://schemas.microsoft.com/office/powerpoint/2010/main" val="231878793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198D8E9-E76B-A685-822F-188EB4F3C078}"/>
            </a:ext>
          </a:extLst>
        </p:cNvPr>
        <p:cNvGrpSpPr/>
        <p:nvPr/>
      </p:nvGrpSpPr>
      <p:grpSpPr>
        <a:xfrm>
          <a:off x="0" y="0"/>
          <a:ext cx="0" cy="0"/>
          <a:chOff x="0" y="0"/>
          <a:chExt cx="0" cy="0"/>
        </a:xfrm>
      </p:grpSpPr>
      <p:sp>
        <p:nvSpPr>
          <p:cNvPr id="13" name="Bildplatzhalter 12">
            <a:extLst>
              <a:ext uri="{FF2B5EF4-FFF2-40B4-BE49-F238E27FC236}">
                <a16:creationId xmlns:a16="http://schemas.microsoft.com/office/drawing/2014/main" id="{E51D5D69-B4A6-4C45-ECB1-A612E436DEEF}"/>
              </a:ext>
            </a:extLst>
          </p:cNvPr>
          <p:cNvSpPr>
            <a:spLocks noGrp="1"/>
          </p:cNvSpPr>
          <p:nvPr>
            <p:ph type="pic" sz="quarter" idx="15"/>
          </p:nvPr>
        </p:nvSpPr>
        <p:spPr/>
      </p:sp>
      <p:pic>
        <p:nvPicPr>
          <p:cNvPr id="12" name="Bildplatzhalter 11" descr="Ein Bild, das Text, Screenshot, Schrift, Logo enthält.&#10;&#10;KI-generierte Inhalte können fehlerhaft sein.">
            <a:extLst>
              <a:ext uri="{FF2B5EF4-FFF2-40B4-BE49-F238E27FC236}">
                <a16:creationId xmlns:a16="http://schemas.microsoft.com/office/drawing/2014/main" id="{B38CDC28-32EE-CACE-388E-53D93E6DFF61}"/>
              </a:ext>
            </a:extLst>
          </p:cNvPr>
          <p:cNvPicPr>
            <a:picLocks noGrp="1" noChangeAspect="1"/>
          </p:cNvPicPr>
          <p:nvPr>
            <p:ph type="pic" sz="quarter" idx="10"/>
          </p:nvPr>
        </p:nvPicPr>
        <p:blipFill>
          <a:blip r:embed="rId2">
            <a:extLst>
              <a:ext uri="{28A0092B-C50C-407E-A947-70E740481C1C}">
                <a14:useLocalDpi xmlns:a14="http://schemas.microsoft.com/office/drawing/2010/main" val="0"/>
              </a:ext>
            </a:extLst>
          </a:blip>
          <a:srcRect t="5688" b="5688"/>
          <a:stretch/>
        </p:blipFill>
        <p:spPr>
          <a:xfrm>
            <a:off x="0" y="16902113"/>
            <a:ext cx="11560412" cy="1909763"/>
          </a:xfrm>
        </p:spPr>
      </p:pic>
      <p:sp>
        <p:nvSpPr>
          <p:cNvPr id="3" name="Titel 2">
            <a:extLst>
              <a:ext uri="{FF2B5EF4-FFF2-40B4-BE49-F238E27FC236}">
                <a16:creationId xmlns:a16="http://schemas.microsoft.com/office/drawing/2014/main" id="{B8CEC9D3-0C3E-DB33-6228-2759E1DFC111}"/>
              </a:ext>
            </a:extLst>
          </p:cNvPr>
          <p:cNvSpPr>
            <a:spLocks noGrp="1"/>
          </p:cNvSpPr>
          <p:nvPr>
            <p:ph type="ctrTitle"/>
          </p:nvPr>
        </p:nvSpPr>
        <p:spPr>
          <a:xfrm>
            <a:off x="760412" y="10475913"/>
            <a:ext cx="10800000" cy="2071695"/>
          </a:xfrm>
        </p:spPr>
        <p:txBody>
          <a:bodyPr/>
          <a:lstStyle/>
          <a:p>
            <a:r>
              <a:rPr lang="de-DE" dirty="0"/>
              <a:t>Projektname und ggf. Untertitel in drei Zeilen Lorem ipsum </a:t>
            </a:r>
            <a:r>
              <a:rPr lang="de-DE" dirty="0" err="1"/>
              <a:t>dolor</a:t>
            </a:r>
            <a:r>
              <a:rPr lang="de-DE" dirty="0"/>
              <a:t> </a:t>
            </a:r>
            <a:r>
              <a:rPr lang="de-DE" dirty="0" err="1"/>
              <a:t>sit</a:t>
            </a:r>
            <a:r>
              <a:rPr lang="de-DE" dirty="0"/>
              <a:t> </a:t>
            </a:r>
            <a:r>
              <a:rPr lang="de-DE" dirty="0" err="1"/>
              <a:t>amet</a:t>
            </a:r>
            <a:r>
              <a:rPr lang="de-DE" dirty="0"/>
              <a:t> </a:t>
            </a:r>
            <a:r>
              <a:rPr lang="de-DE" dirty="0" err="1"/>
              <a:t>consectetuer</a:t>
            </a:r>
            <a:r>
              <a:rPr lang="de-DE" dirty="0"/>
              <a:t> </a:t>
            </a:r>
            <a:r>
              <a:rPr lang="de-DE" dirty="0" err="1"/>
              <a:t>adipiscing</a:t>
            </a:r>
            <a:r>
              <a:rPr lang="de-DE" dirty="0"/>
              <a:t> </a:t>
            </a:r>
            <a:r>
              <a:rPr lang="de-DE" dirty="0" err="1"/>
              <a:t>elit</a:t>
            </a:r>
            <a:r>
              <a:rPr lang="de-DE" dirty="0"/>
              <a:t> </a:t>
            </a:r>
            <a:r>
              <a:rPr lang="de-DE" dirty="0" err="1"/>
              <a:t>dolor</a:t>
            </a:r>
            <a:endParaRPr lang="de-DE" dirty="0"/>
          </a:p>
        </p:txBody>
      </p:sp>
      <p:sp>
        <p:nvSpPr>
          <p:cNvPr id="4" name="Untertitel 3">
            <a:extLst>
              <a:ext uri="{FF2B5EF4-FFF2-40B4-BE49-F238E27FC236}">
                <a16:creationId xmlns:a16="http://schemas.microsoft.com/office/drawing/2014/main" id="{A80864C0-9E06-2A4F-72C2-AF9BAF434200}"/>
              </a:ext>
            </a:extLst>
          </p:cNvPr>
          <p:cNvSpPr>
            <a:spLocks noGrp="1"/>
          </p:cNvSpPr>
          <p:nvPr>
            <p:ph type="subTitle" idx="1"/>
          </p:nvPr>
        </p:nvSpPr>
        <p:spPr>
          <a:xfrm>
            <a:off x="760412" y="12742408"/>
            <a:ext cx="10800000" cy="3600000"/>
          </a:xfrm>
        </p:spPr>
        <p:txBody>
          <a:bodyPr/>
          <a:lstStyle/>
          <a:p>
            <a:r>
              <a:rPr lang="de-DE" dirty="0"/>
              <a:t>Die Projektbeschreibung sollte kurz und verständlich den Inhalt des Projektes wiedergeben. Diese kann zum Beispiel Bezug nehmen auf die Förderziele des EFRE.NRW Programms und die Querschnittsziele. Die Beschreibung kann hier auf maximal acht Zeilen  geschehen. Zu lange Texte müssen entsprechend gekürzt werden. </a:t>
            </a:r>
          </a:p>
          <a:p>
            <a:r>
              <a:rPr lang="de-DE" dirty="0"/>
              <a:t>Bitte nicht die Schriftgröße, die Schriftart oder die Größe des Textfeldes verändern. Diese Einstellungen entsprechen dem Corporate Design des EFRE.NRW und dürfen nicht verändert werden.</a:t>
            </a:r>
          </a:p>
          <a:p>
            <a:endParaRPr lang="de-DE" dirty="0"/>
          </a:p>
        </p:txBody>
      </p:sp>
      <p:sp>
        <p:nvSpPr>
          <p:cNvPr id="7" name="Bildplatzhalter 6">
            <a:extLst>
              <a:ext uri="{FF2B5EF4-FFF2-40B4-BE49-F238E27FC236}">
                <a16:creationId xmlns:a16="http://schemas.microsoft.com/office/drawing/2014/main" id="{280C8AC8-F0A0-43CF-D238-E0A5524404DF}"/>
              </a:ext>
            </a:extLst>
          </p:cNvPr>
          <p:cNvSpPr>
            <a:spLocks noGrp="1"/>
          </p:cNvSpPr>
          <p:nvPr>
            <p:ph type="pic" sz="quarter" idx="11"/>
          </p:nvPr>
        </p:nvSpPr>
        <p:spPr/>
      </p:sp>
      <p:sp>
        <p:nvSpPr>
          <p:cNvPr id="8" name="Bildplatzhalter 7">
            <a:extLst>
              <a:ext uri="{FF2B5EF4-FFF2-40B4-BE49-F238E27FC236}">
                <a16:creationId xmlns:a16="http://schemas.microsoft.com/office/drawing/2014/main" id="{98670BFE-96EF-3492-271D-D3B4BD55B98F}"/>
              </a:ext>
            </a:extLst>
          </p:cNvPr>
          <p:cNvSpPr>
            <a:spLocks noGrp="1"/>
          </p:cNvSpPr>
          <p:nvPr>
            <p:ph type="pic" sz="quarter" idx="12"/>
          </p:nvPr>
        </p:nvSpPr>
        <p:spPr/>
      </p:sp>
      <p:sp>
        <p:nvSpPr>
          <p:cNvPr id="9" name="Bildplatzhalter 8">
            <a:extLst>
              <a:ext uri="{FF2B5EF4-FFF2-40B4-BE49-F238E27FC236}">
                <a16:creationId xmlns:a16="http://schemas.microsoft.com/office/drawing/2014/main" id="{CDCC51E1-646D-A6E9-81E2-7584CC1C020E}"/>
              </a:ext>
            </a:extLst>
          </p:cNvPr>
          <p:cNvSpPr>
            <a:spLocks noGrp="1"/>
          </p:cNvSpPr>
          <p:nvPr>
            <p:ph type="pic" sz="quarter" idx="13"/>
          </p:nvPr>
        </p:nvSpPr>
        <p:spPr/>
      </p:sp>
      <p:sp>
        <p:nvSpPr>
          <p:cNvPr id="11" name="Bildplatzhalter 10">
            <a:extLst>
              <a:ext uri="{FF2B5EF4-FFF2-40B4-BE49-F238E27FC236}">
                <a16:creationId xmlns:a16="http://schemas.microsoft.com/office/drawing/2014/main" id="{6DC49872-8916-9BDD-5F48-3714AD4EC89F}"/>
              </a:ext>
            </a:extLst>
          </p:cNvPr>
          <p:cNvSpPr>
            <a:spLocks noGrp="1"/>
          </p:cNvSpPr>
          <p:nvPr>
            <p:ph type="pic" sz="quarter" idx="14"/>
          </p:nvPr>
        </p:nvSpPr>
        <p:spPr/>
      </p:sp>
      <p:pic>
        <p:nvPicPr>
          <p:cNvPr id="10" name="Grafik 9" descr="Ein Bild, das Text, Schrift, Screenshot, Grafiken enthält.&#10;&#10;Automatisch generierte Beschreibung">
            <a:extLst>
              <a:ext uri="{FF2B5EF4-FFF2-40B4-BE49-F238E27FC236}">
                <a16:creationId xmlns:a16="http://schemas.microsoft.com/office/drawing/2014/main" id="{E2275D73-6271-A936-3B10-2EB8B1BB81A2}"/>
              </a:ext>
            </a:extLst>
          </p:cNvPr>
          <p:cNvPicPr>
            <a:picLocks noGrp="1" noRot="1" noChangeAspec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Lst>
          </a:blip>
          <a:stretch>
            <a:fillRect/>
          </a:stretch>
        </p:blipFill>
        <p:spPr>
          <a:xfrm>
            <a:off x="11844337" y="7697150"/>
            <a:ext cx="2514600" cy="1765328"/>
          </a:xfrm>
          <a:prstGeom prst="rect">
            <a:avLst/>
          </a:prstGeom>
        </p:spPr>
      </p:pic>
    </p:spTree>
    <p:extLst>
      <p:ext uri="{BB962C8B-B14F-4D97-AF65-F5344CB8AC3E}">
        <p14:creationId xmlns:p14="http://schemas.microsoft.com/office/powerpoint/2010/main" val="172674225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3D9703C-5696-8AF6-2A29-020161EA80A4}"/>
            </a:ext>
          </a:extLst>
        </p:cNvPr>
        <p:cNvGrpSpPr/>
        <p:nvPr/>
      </p:nvGrpSpPr>
      <p:grpSpPr>
        <a:xfrm>
          <a:off x="0" y="0"/>
          <a:ext cx="0" cy="0"/>
          <a:chOff x="0" y="0"/>
          <a:chExt cx="0" cy="0"/>
        </a:xfrm>
      </p:grpSpPr>
      <p:sp>
        <p:nvSpPr>
          <p:cNvPr id="13" name="Bildplatzhalter 12">
            <a:extLst>
              <a:ext uri="{FF2B5EF4-FFF2-40B4-BE49-F238E27FC236}">
                <a16:creationId xmlns:a16="http://schemas.microsoft.com/office/drawing/2014/main" id="{0C0AF6E8-1031-20C8-D1AD-1AF7B6B0A52A}"/>
              </a:ext>
            </a:extLst>
          </p:cNvPr>
          <p:cNvSpPr>
            <a:spLocks noGrp="1"/>
          </p:cNvSpPr>
          <p:nvPr>
            <p:ph type="pic" sz="quarter" idx="15"/>
          </p:nvPr>
        </p:nvSpPr>
        <p:spPr/>
      </p:sp>
      <p:pic>
        <p:nvPicPr>
          <p:cNvPr id="12" name="Bildplatzhalter 11" descr="Ein Bild, das Text, Screenshot, Schrift, Logo enthält.&#10;&#10;KI-generierte Inhalte können fehlerhaft sein.">
            <a:extLst>
              <a:ext uri="{FF2B5EF4-FFF2-40B4-BE49-F238E27FC236}">
                <a16:creationId xmlns:a16="http://schemas.microsoft.com/office/drawing/2014/main" id="{84B195AA-FC95-33D7-D5D0-A7F77A5CF404}"/>
              </a:ext>
            </a:extLst>
          </p:cNvPr>
          <p:cNvPicPr>
            <a:picLocks noGrp="1" noChangeAspect="1"/>
          </p:cNvPicPr>
          <p:nvPr>
            <p:ph type="pic" sz="quarter" idx="10"/>
          </p:nvPr>
        </p:nvPicPr>
        <p:blipFill>
          <a:blip r:embed="rId2">
            <a:extLst>
              <a:ext uri="{28A0092B-C50C-407E-A947-70E740481C1C}">
                <a14:useLocalDpi xmlns:a14="http://schemas.microsoft.com/office/drawing/2010/main" val="0"/>
              </a:ext>
            </a:extLst>
          </a:blip>
          <a:srcRect t="5688" b="5688"/>
          <a:stretch/>
        </p:blipFill>
        <p:spPr>
          <a:xfrm>
            <a:off x="0" y="16902113"/>
            <a:ext cx="11560412" cy="1909763"/>
          </a:xfrm>
        </p:spPr>
      </p:pic>
      <p:sp>
        <p:nvSpPr>
          <p:cNvPr id="3" name="Titel 2">
            <a:extLst>
              <a:ext uri="{FF2B5EF4-FFF2-40B4-BE49-F238E27FC236}">
                <a16:creationId xmlns:a16="http://schemas.microsoft.com/office/drawing/2014/main" id="{B943DE75-8717-1340-D4CF-2BBB95F85E3D}"/>
              </a:ext>
            </a:extLst>
          </p:cNvPr>
          <p:cNvSpPr>
            <a:spLocks noGrp="1"/>
          </p:cNvSpPr>
          <p:nvPr>
            <p:ph type="ctrTitle"/>
          </p:nvPr>
        </p:nvSpPr>
        <p:spPr>
          <a:xfrm>
            <a:off x="760412" y="10475913"/>
            <a:ext cx="10800000" cy="2071695"/>
          </a:xfrm>
        </p:spPr>
        <p:txBody>
          <a:bodyPr/>
          <a:lstStyle/>
          <a:p>
            <a:r>
              <a:rPr lang="de-DE" dirty="0"/>
              <a:t>Projektname und ggf. Untertitel in drei Zeilen Lorem ipsum </a:t>
            </a:r>
            <a:r>
              <a:rPr lang="de-DE" dirty="0" err="1"/>
              <a:t>dolor</a:t>
            </a:r>
            <a:r>
              <a:rPr lang="de-DE" dirty="0"/>
              <a:t> </a:t>
            </a:r>
            <a:r>
              <a:rPr lang="de-DE" dirty="0" err="1"/>
              <a:t>sit</a:t>
            </a:r>
            <a:r>
              <a:rPr lang="de-DE" dirty="0"/>
              <a:t> </a:t>
            </a:r>
            <a:r>
              <a:rPr lang="de-DE" dirty="0" err="1"/>
              <a:t>amet</a:t>
            </a:r>
            <a:r>
              <a:rPr lang="de-DE" dirty="0"/>
              <a:t> </a:t>
            </a:r>
            <a:r>
              <a:rPr lang="de-DE" dirty="0" err="1"/>
              <a:t>consectetuer</a:t>
            </a:r>
            <a:r>
              <a:rPr lang="de-DE" dirty="0"/>
              <a:t> </a:t>
            </a:r>
            <a:r>
              <a:rPr lang="de-DE" dirty="0" err="1"/>
              <a:t>adipiscing</a:t>
            </a:r>
            <a:r>
              <a:rPr lang="de-DE" dirty="0"/>
              <a:t> </a:t>
            </a:r>
            <a:r>
              <a:rPr lang="de-DE" dirty="0" err="1"/>
              <a:t>elit</a:t>
            </a:r>
            <a:r>
              <a:rPr lang="de-DE" dirty="0"/>
              <a:t> </a:t>
            </a:r>
            <a:r>
              <a:rPr lang="de-DE" dirty="0" err="1"/>
              <a:t>dolor</a:t>
            </a:r>
            <a:endParaRPr lang="de-DE" dirty="0"/>
          </a:p>
        </p:txBody>
      </p:sp>
      <p:sp>
        <p:nvSpPr>
          <p:cNvPr id="4" name="Untertitel 3">
            <a:extLst>
              <a:ext uri="{FF2B5EF4-FFF2-40B4-BE49-F238E27FC236}">
                <a16:creationId xmlns:a16="http://schemas.microsoft.com/office/drawing/2014/main" id="{022A91E8-77FF-9866-D36E-0DC12607EB5E}"/>
              </a:ext>
            </a:extLst>
          </p:cNvPr>
          <p:cNvSpPr>
            <a:spLocks noGrp="1"/>
          </p:cNvSpPr>
          <p:nvPr>
            <p:ph type="subTitle" idx="1"/>
          </p:nvPr>
        </p:nvSpPr>
        <p:spPr>
          <a:xfrm>
            <a:off x="760412" y="12742408"/>
            <a:ext cx="10800000" cy="3600000"/>
          </a:xfrm>
        </p:spPr>
        <p:txBody>
          <a:bodyPr/>
          <a:lstStyle/>
          <a:p>
            <a:r>
              <a:rPr lang="de-DE" dirty="0"/>
              <a:t>Die Projektbeschreibung sollte kurz und verständlich den Inhalt des Projektes wiedergeben. Diese kann zum Beispiel Bezug nehmen auf die Förderziele des EFRE.NRW Programms und die Querschnittsziele. Die Beschreibung kann hier auf maximal acht Zeilen  geschehen. Zu lange Texte müssen entsprechend gekürzt werden. </a:t>
            </a:r>
          </a:p>
          <a:p>
            <a:r>
              <a:rPr lang="de-DE" dirty="0"/>
              <a:t>Bitte nicht die Schriftgröße, die Schriftart oder die Größe des Textfeldes verändern. Diese Einstellungen entsprechen dem Corporate Design des EFRE.NRW und dürfen nicht verändert werden.</a:t>
            </a:r>
          </a:p>
          <a:p>
            <a:endParaRPr lang="de-DE" dirty="0"/>
          </a:p>
        </p:txBody>
      </p:sp>
      <p:sp>
        <p:nvSpPr>
          <p:cNvPr id="7" name="Bildplatzhalter 6">
            <a:extLst>
              <a:ext uri="{FF2B5EF4-FFF2-40B4-BE49-F238E27FC236}">
                <a16:creationId xmlns:a16="http://schemas.microsoft.com/office/drawing/2014/main" id="{83173003-FD89-B818-84E0-FCDAC0F27702}"/>
              </a:ext>
            </a:extLst>
          </p:cNvPr>
          <p:cNvSpPr>
            <a:spLocks noGrp="1"/>
          </p:cNvSpPr>
          <p:nvPr>
            <p:ph type="pic" sz="quarter" idx="11"/>
          </p:nvPr>
        </p:nvSpPr>
        <p:spPr/>
      </p:sp>
      <p:sp>
        <p:nvSpPr>
          <p:cNvPr id="8" name="Bildplatzhalter 7">
            <a:extLst>
              <a:ext uri="{FF2B5EF4-FFF2-40B4-BE49-F238E27FC236}">
                <a16:creationId xmlns:a16="http://schemas.microsoft.com/office/drawing/2014/main" id="{62C01566-C677-8642-59B9-B664E0E8C89A}"/>
              </a:ext>
            </a:extLst>
          </p:cNvPr>
          <p:cNvSpPr>
            <a:spLocks noGrp="1"/>
          </p:cNvSpPr>
          <p:nvPr>
            <p:ph type="pic" sz="quarter" idx="12"/>
          </p:nvPr>
        </p:nvSpPr>
        <p:spPr/>
      </p:sp>
      <p:sp>
        <p:nvSpPr>
          <p:cNvPr id="9" name="Bildplatzhalter 8">
            <a:extLst>
              <a:ext uri="{FF2B5EF4-FFF2-40B4-BE49-F238E27FC236}">
                <a16:creationId xmlns:a16="http://schemas.microsoft.com/office/drawing/2014/main" id="{3F61972A-618F-7949-C8E0-6E083B03A04E}"/>
              </a:ext>
            </a:extLst>
          </p:cNvPr>
          <p:cNvSpPr>
            <a:spLocks noGrp="1"/>
          </p:cNvSpPr>
          <p:nvPr>
            <p:ph type="pic" sz="quarter" idx="13"/>
          </p:nvPr>
        </p:nvSpPr>
        <p:spPr/>
      </p:sp>
      <p:sp>
        <p:nvSpPr>
          <p:cNvPr id="11" name="Bildplatzhalter 10">
            <a:extLst>
              <a:ext uri="{FF2B5EF4-FFF2-40B4-BE49-F238E27FC236}">
                <a16:creationId xmlns:a16="http://schemas.microsoft.com/office/drawing/2014/main" id="{858FEF08-4B36-EE0D-A871-5A4B12341EFE}"/>
              </a:ext>
            </a:extLst>
          </p:cNvPr>
          <p:cNvSpPr>
            <a:spLocks noGrp="1"/>
          </p:cNvSpPr>
          <p:nvPr>
            <p:ph type="pic" sz="quarter" idx="14"/>
          </p:nvPr>
        </p:nvSpPr>
        <p:spPr/>
      </p:sp>
      <p:pic>
        <p:nvPicPr>
          <p:cNvPr id="10" name="Grafik 9" descr="Ein Bild, das Text, Schrift, Screenshot, Grafiken enthält.&#10;&#10;Automatisch generierte Beschreibung">
            <a:extLst>
              <a:ext uri="{FF2B5EF4-FFF2-40B4-BE49-F238E27FC236}">
                <a16:creationId xmlns:a16="http://schemas.microsoft.com/office/drawing/2014/main" id="{63C789B2-FE49-0779-45D8-BD76661029E1}"/>
              </a:ext>
            </a:extLst>
          </p:cNvPr>
          <p:cNvPicPr>
            <a:picLocks noGrp="1" noRot="1" noChangeAspec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Lst>
          </a:blip>
          <a:stretch>
            <a:fillRect/>
          </a:stretch>
        </p:blipFill>
        <p:spPr>
          <a:xfrm>
            <a:off x="11844337" y="7697150"/>
            <a:ext cx="2514600" cy="1765328"/>
          </a:xfrm>
          <a:prstGeom prst="rect">
            <a:avLst/>
          </a:prstGeom>
        </p:spPr>
      </p:pic>
    </p:spTree>
    <p:extLst>
      <p:ext uri="{BB962C8B-B14F-4D97-AF65-F5344CB8AC3E}">
        <p14:creationId xmlns:p14="http://schemas.microsoft.com/office/powerpoint/2010/main" val="63735793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CDDA2D4-42FD-A239-CCB8-346CBCCCD6F9}"/>
            </a:ext>
          </a:extLst>
        </p:cNvPr>
        <p:cNvGrpSpPr/>
        <p:nvPr/>
      </p:nvGrpSpPr>
      <p:grpSpPr>
        <a:xfrm>
          <a:off x="0" y="0"/>
          <a:ext cx="0" cy="0"/>
          <a:chOff x="0" y="0"/>
          <a:chExt cx="0" cy="0"/>
        </a:xfrm>
      </p:grpSpPr>
      <p:sp>
        <p:nvSpPr>
          <p:cNvPr id="13" name="Bildplatzhalter 12">
            <a:extLst>
              <a:ext uri="{FF2B5EF4-FFF2-40B4-BE49-F238E27FC236}">
                <a16:creationId xmlns:a16="http://schemas.microsoft.com/office/drawing/2014/main" id="{B25AD6CA-AF37-4685-9DF8-1D767CCAD010}"/>
              </a:ext>
            </a:extLst>
          </p:cNvPr>
          <p:cNvSpPr>
            <a:spLocks noGrp="1"/>
          </p:cNvSpPr>
          <p:nvPr>
            <p:ph type="pic" sz="quarter" idx="15"/>
          </p:nvPr>
        </p:nvSpPr>
        <p:spPr/>
      </p:sp>
      <p:pic>
        <p:nvPicPr>
          <p:cNvPr id="12" name="Bildplatzhalter 11" descr="Ein Bild, das Text, Screenshot, Schrift, Logo enthält.&#10;&#10;KI-generierte Inhalte können fehlerhaft sein.">
            <a:extLst>
              <a:ext uri="{FF2B5EF4-FFF2-40B4-BE49-F238E27FC236}">
                <a16:creationId xmlns:a16="http://schemas.microsoft.com/office/drawing/2014/main" id="{395ADC3F-6EA1-87BC-8C36-1C40B3FF50E3}"/>
              </a:ext>
            </a:extLst>
          </p:cNvPr>
          <p:cNvPicPr>
            <a:picLocks noGrp="1" noChangeAspect="1"/>
          </p:cNvPicPr>
          <p:nvPr>
            <p:ph type="pic" sz="quarter" idx="10"/>
          </p:nvPr>
        </p:nvPicPr>
        <p:blipFill>
          <a:blip r:embed="rId2">
            <a:extLst>
              <a:ext uri="{28A0092B-C50C-407E-A947-70E740481C1C}">
                <a14:useLocalDpi xmlns:a14="http://schemas.microsoft.com/office/drawing/2010/main" val="0"/>
              </a:ext>
            </a:extLst>
          </a:blip>
          <a:srcRect t="5688" b="5688"/>
          <a:stretch/>
        </p:blipFill>
        <p:spPr>
          <a:xfrm>
            <a:off x="0" y="16902113"/>
            <a:ext cx="11560412" cy="1909763"/>
          </a:xfrm>
        </p:spPr>
      </p:pic>
      <p:sp>
        <p:nvSpPr>
          <p:cNvPr id="3" name="Titel 2">
            <a:extLst>
              <a:ext uri="{FF2B5EF4-FFF2-40B4-BE49-F238E27FC236}">
                <a16:creationId xmlns:a16="http://schemas.microsoft.com/office/drawing/2014/main" id="{8BDFB7B1-974D-2171-09D0-C0B73FD3209C}"/>
              </a:ext>
            </a:extLst>
          </p:cNvPr>
          <p:cNvSpPr>
            <a:spLocks noGrp="1"/>
          </p:cNvSpPr>
          <p:nvPr>
            <p:ph type="ctrTitle"/>
          </p:nvPr>
        </p:nvSpPr>
        <p:spPr>
          <a:xfrm>
            <a:off x="760412" y="10475913"/>
            <a:ext cx="10800000" cy="2071695"/>
          </a:xfrm>
        </p:spPr>
        <p:txBody>
          <a:bodyPr/>
          <a:lstStyle/>
          <a:p>
            <a:r>
              <a:rPr lang="de-DE" dirty="0"/>
              <a:t>Projektname und ggf. Untertitel in drei Zeilen Lorem ipsum </a:t>
            </a:r>
            <a:r>
              <a:rPr lang="de-DE" dirty="0" err="1"/>
              <a:t>dolor</a:t>
            </a:r>
            <a:r>
              <a:rPr lang="de-DE" dirty="0"/>
              <a:t> </a:t>
            </a:r>
            <a:r>
              <a:rPr lang="de-DE" dirty="0" err="1"/>
              <a:t>sit</a:t>
            </a:r>
            <a:r>
              <a:rPr lang="de-DE" dirty="0"/>
              <a:t> </a:t>
            </a:r>
            <a:r>
              <a:rPr lang="de-DE" dirty="0" err="1"/>
              <a:t>amet</a:t>
            </a:r>
            <a:r>
              <a:rPr lang="de-DE" dirty="0"/>
              <a:t> </a:t>
            </a:r>
            <a:r>
              <a:rPr lang="de-DE" dirty="0" err="1"/>
              <a:t>consectetuer</a:t>
            </a:r>
            <a:r>
              <a:rPr lang="de-DE" dirty="0"/>
              <a:t> </a:t>
            </a:r>
            <a:r>
              <a:rPr lang="de-DE" dirty="0" err="1"/>
              <a:t>adipiscing</a:t>
            </a:r>
            <a:r>
              <a:rPr lang="de-DE" dirty="0"/>
              <a:t> </a:t>
            </a:r>
            <a:r>
              <a:rPr lang="de-DE" dirty="0" err="1"/>
              <a:t>elit</a:t>
            </a:r>
            <a:r>
              <a:rPr lang="de-DE" dirty="0"/>
              <a:t> </a:t>
            </a:r>
            <a:r>
              <a:rPr lang="de-DE" dirty="0" err="1"/>
              <a:t>dolor</a:t>
            </a:r>
            <a:endParaRPr lang="de-DE" dirty="0"/>
          </a:p>
        </p:txBody>
      </p:sp>
      <p:sp>
        <p:nvSpPr>
          <p:cNvPr id="4" name="Untertitel 3">
            <a:extLst>
              <a:ext uri="{FF2B5EF4-FFF2-40B4-BE49-F238E27FC236}">
                <a16:creationId xmlns:a16="http://schemas.microsoft.com/office/drawing/2014/main" id="{88211CAE-33C8-11C2-A4E1-7BE43E3BB794}"/>
              </a:ext>
            </a:extLst>
          </p:cNvPr>
          <p:cNvSpPr>
            <a:spLocks noGrp="1"/>
          </p:cNvSpPr>
          <p:nvPr>
            <p:ph type="subTitle" idx="1"/>
          </p:nvPr>
        </p:nvSpPr>
        <p:spPr>
          <a:xfrm>
            <a:off x="760412" y="12742408"/>
            <a:ext cx="10800000" cy="3600000"/>
          </a:xfrm>
        </p:spPr>
        <p:txBody>
          <a:bodyPr/>
          <a:lstStyle/>
          <a:p>
            <a:r>
              <a:rPr lang="de-DE" dirty="0"/>
              <a:t>Die Projektbeschreibung sollte kurz und verständlich den Inhalt des Projektes wiedergeben. Diese kann zum Beispiel Bezug nehmen auf die Förderziele des EFRE.NRW Programms und die Querschnittsziele. Die Beschreibung kann hier auf maximal acht Zeilen  geschehen. Zu lange Texte müssen entsprechend gekürzt werden. </a:t>
            </a:r>
          </a:p>
          <a:p>
            <a:r>
              <a:rPr lang="de-DE" dirty="0"/>
              <a:t>Bitte nicht die Schriftgröße, die Schriftart oder die Größe des Textfeldes verändern. Diese Einstellungen entsprechen dem Corporate Design des EFRE.NRW und dürfen nicht verändert werden.</a:t>
            </a:r>
          </a:p>
          <a:p>
            <a:endParaRPr lang="de-DE" dirty="0"/>
          </a:p>
        </p:txBody>
      </p:sp>
      <p:sp>
        <p:nvSpPr>
          <p:cNvPr id="7" name="Bildplatzhalter 6">
            <a:extLst>
              <a:ext uri="{FF2B5EF4-FFF2-40B4-BE49-F238E27FC236}">
                <a16:creationId xmlns:a16="http://schemas.microsoft.com/office/drawing/2014/main" id="{F839F651-D8BA-0069-F058-AC1C1C71FA35}"/>
              </a:ext>
            </a:extLst>
          </p:cNvPr>
          <p:cNvSpPr>
            <a:spLocks noGrp="1"/>
          </p:cNvSpPr>
          <p:nvPr>
            <p:ph type="pic" sz="quarter" idx="11"/>
          </p:nvPr>
        </p:nvSpPr>
        <p:spPr/>
      </p:sp>
      <p:sp>
        <p:nvSpPr>
          <p:cNvPr id="8" name="Bildplatzhalter 7">
            <a:extLst>
              <a:ext uri="{FF2B5EF4-FFF2-40B4-BE49-F238E27FC236}">
                <a16:creationId xmlns:a16="http://schemas.microsoft.com/office/drawing/2014/main" id="{DF13A0D5-C8F9-B603-B3CB-FB4B334E1ED5}"/>
              </a:ext>
            </a:extLst>
          </p:cNvPr>
          <p:cNvSpPr>
            <a:spLocks noGrp="1"/>
          </p:cNvSpPr>
          <p:nvPr>
            <p:ph type="pic" sz="quarter" idx="12"/>
          </p:nvPr>
        </p:nvSpPr>
        <p:spPr/>
      </p:sp>
      <p:sp>
        <p:nvSpPr>
          <p:cNvPr id="9" name="Bildplatzhalter 8">
            <a:extLst>
              <a:ext uri="{FF2B5EF4-FFF2-40B4-BE49-F238E27FC236}">
                <a16:creationId xmlns:a16="http://schemas.microsoft.com/office/drawing/2014/main" id="{D6C6A34A-94A7-C9FF-2240-EF1CEB64A726}"/>
              </a:ext>
            </a:extLst>
          </p:cNvPr>
          <p:cNvSpPr>
            <a:spLocks noGrp="1"/>
          </p:cNvSpPr>
          <p:nvPr>
            <p:ph type="pic" sz="quarter" idx="13"/>
          </p:nvPr>
        </p:nvSpPr>
        <p:spPr/>
      </p:sp>
      <p:sp>
        <p:nvSpPr>
          <p:cNvPr id="11" name="Bildplatzhalter 10">
            <a:extLst>
              <a:ext uri="{FF2B5EF4-FFF2-40B4-BE49-F238E27FC236}">
                <a16:creationId xmlns:a16="http://schemas.microsoft.com/office/drawing/2014/main" id="{F07B8C4F-0D82-DF2F-2C40-E1C1AD255C7C}"/>
              </a:ext>
            </a:extLst>
          </p:cNvPr>
          <p:cNvSpPr>
            <a:spLocks noGrp="1"/>
          </p:cNvSpPr>
          <p:nvPr>
            <p:ph type="pic" sz="quarter" idx="14"/>
          </p:nvPr>
        </p:nvSpPr>
        <p:spPr/>
      </p:sp>
      <p:pic>
        <p:nvPicPr>
          <p:cNvPr id="10" name="Grafik 9" descr="Ein Bild, das Text, Schrift, Screenshot, Grafiken enthält.&#10;&#10;Automatisch generierte Beschreibung">
            <a:extLst>
              <a:ext uri="{FF2B5EF4-FFF2-40B4-BE49-F238E27FC236}">
                <a16:creationId xmlns:a16="http://schemas.microsoft.com/office/drawing/2014/main" id="{122EFE15-32A2-73AC-AF11-446F31B0DEF5}"/>
              </a:ext>
            </a:extLst>
          </p:cNvPr>
          <p:cNvPicPr>
            <a:picLocks noGrp="1" noRot="1" noChangeAspec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Lst>
          </a:blip>
          <a:stretch>
            <a:fillRect/>
          </a:stretch>
        </p:blipFill>
        <p:spPr>
          <a:xfrm>
            <a:off x="11844337" y="7697150"/>
            <a:ext cx="2514600" cy="1765328"/>
          </a:xfrm>
          <a:prstGeom prst="rect">
            <a:avLst/>
          </a:prstGeom>
        </p:spPr>
      </p:pic>
    </p:spTree>
    <p:extLst>
      <p:ext uri="{BB962C8B-B14F-4D97-AF65-F5344CB8AC3E}">
        <p14:creationId xmlns:p14="http://schemas.microsoft.com/office/powerpoint/2010/main" val="231495652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A9BDF53-90C0-58DF-4D61-9D67BADC7307}"/>
            </a:ext>
          </a:extLst>
        </p:cNvPr>
        <p:cNvGrpSpPr/>
        <p:nvPr/>
      </p:nvGrpSpPr>
      <p:grpSpPr>
        <a:xfrm>
          <a:off x="0" y="0"/>
          <a:ext cx="0" cy="0"/>
          <a:chOff x="0" y="0"/>
          <a:chExt cx="0" cy="0"/>
        </a:xfrm>
      </p:grpSpPr>
      <p:sp>
        <p:nvSpPr>
          <p:cNvPr id="13" name="Bildplatzhalter 12">
            <a:extLst>
              <a:ext uri="{FF2B5EF4-FFF2-40B4-BE49-F238E27FC236}">
                <a16:creationId xmlns:a16="http://schemas.microsoft.com/office/drawing/2014/main" id="{355C9484-9F31-3AEE-FF9D-E3DBB5FD0A3B}"/>
              </a:ext>
            </a:extLst>
          </p:cNvPr>
          <p:cNvSpPr>
            <a:spLocks noGrp="1"/>
          </p:cNvSpPr>
          <p:nvPr>
            <p:ph type="pic" sz="quarter" idx="15"/>
          </p:nvPr>
        </p:nvSpPr>
        <p:spPr/>
        <p:txBody>
          <a:bodyPr/>
          <a:lstStyle/>
          <a:p>
            <a:endParaRPr lang="de-DE"/>
          </a:p>
        </p:txBody>
      </p:sp>
      <p:pic>
        <p:nvPicPr>
          <p:cNvPr id="12" name="Bildplatzhalter 11" descr="Ein Bild, das Text, Screenshot, Schrift, Logo enthält.&#10;&#10;KI-generierte Inhalte können fehlerhaft sein.">
            <a:extLst>
              <a:ext uri="{FF2B5EF4-FFF2-40B4-BE49-F238E27FC236}">
                <a16:creationId xmlns:a16="http://schemas.microsoft.com/office/drawing/2014/main" id="{B6B7309E-3DC0-B5E2-3CAE-7CAFAE749412}"/>
              </a:ext>
            </a:extLst>
          </p:cNvPr>
          <p:cNvPicPr>
            <a:picLocks noGrp="1" noChangeAspect="1"/>
          </p:cNvPicPr>
          <p:nvPr>
            <p:ph type="pic" sz="quarter" idx="10"/>
          </p:nvPr>
        </p:nvPicPr>
        <p:blipFill>
          <a:blip r:embed="rId2">
            <a:extLst>
              <a:ext uri="{28A0092B-C50C-407E-A947-70E740481C1C}">
                <a14:useLocalDpi xmlns:a14="http://schemas.microsoft.com/office/drawing/2010/main" val="0"/>
              </a:ext>
            </a:extLst>
          </a:blip>
          <a:srcRect t="5688" b="5688"/>
          <a:stretch/>
        </p:blipFill>
        <p:spPr>
          <a:xfrm>
            <a:off x="0" y="16902113"/>
            <a:ext cx="11560412" cy="1909763"/>
          </a:xfrm>
        </p:spPr>
      </p:pic>
      <p:sp>
        <p:nvSpPr>
          <p:cNvPr id="3" name="Titel 2">
            <a:extLst>
              <a:ext uri="{FF2B5EF4-FFF2-40B4-BE49-F238E27FC236}">
                <a16:creationId xmlns:a16="http://schemas.microsoft.com/office/drawing/2014/main" id="{AE603AE1-8DB0-380E-B898-5EB96E4A90BB}"/>
              </a:ext>
            </a:extLst>
          </p:cNvPr>
          <p:cNvSpPr>
            <a:spLocks noGrp="1"/>
          </p:cNvSpPr>
          <p:nvPr>
            <p:ph type="ctrTitle"/>
          </p:nvPr>
        </p:nvSpPr>
        <p:spPr>
          <a:xfrm>
            <a:off x="760412" y="10475913"/>
            <a:ext cx="10800000" cy="2071695"/>
          </a:xfrm>
        </p:spPr>
        <p:txBody>
          <a:bodyPr/>
          <a:lstStyle/>
          <a:p>
            <a:r>
              <a:rPr lang="de-DE" dirty="0"/>
              <a:t>Projektname und ggf. Untertitel in drei Zeilen Lorem ipsum </a:t>
            </a:r>
            <a:r>
              <a:rPr lang="de-DE" dirty="0" err="1"/>
              <a:t>dolor</a:t>
            </a:r>
            <a:r>
              <a:rPr lang="de-DE" dirty="0"/>
              <a:t> </a:t>
            </a:r>
            <a:r>
              <a:rPr lang="de-DE" dirty="0" err="1"/>
              <a:t>sit</a:t>
            </a:r>
            <a:r>
              <a:rPr lang="de-DE" dirty="0"/>
              <a:t> </a:t>
            </a:r>
            <a:r>
              <a:rPr lang="de-DE" dirty="0" err="1"/>
              <a:t>amet</a:t>
            </a:r>
            <a:r>
              <a:rPr lang="de-DE" dirty="0"/>
              <a:t> </a:t>
            </a:r>
            <a:r>
              <a:rPr lang="de-DE" dirty="0" err="1"/>
              <a:t>consectetuer</a:t>
            </a:r>
            <a:r>
              <a:rPr lang="de-DE" dirty="0"/>
              <a:t> </a:t>
            </a:r>
            <a:r>
              <a:rPr lang="de-DE" dirty="0" err="1"/>
              <a:t>adipiscing</a:t>
            </a:r>
            <a:r>
              <a:rPr lang="de-DE" dirty="0"/>
              <a:t> </a:t>
            </a:r>
            <a:r>
              <a:rPr lang="de-DE" dirty="0" err="1"/>
              <a:t>elit</a:t>
            </a:r>
            <a:r>
              <a:rPr lang="de-DE" dirty="0"/>
              <a:t> </a:t>
            </a:r>
            <a:r>
              <a:rPr lang="de-DE" dirty="0" err="1"/>
              <a:t>dolor</a:t>
            </a:r>
            <a:endParaRPr lang="de-DE" dirty="0"/>
          </a:p>
        </p:txBody>
      </p:sp>
      <p:sp>
        <p:nvSpPr>
          <p:cNvPr id="4" name="Untertitel 3">
            <a:extLst>
              <a:ext uri="{FF2B5EF4-FFF2-40B4-BE49-F238E27FC236}">
                <a16:creationId xmlns:a16="http://schemas.microsoft.com/office/drawing/2014/main" id="{D8795813-681A-043C-1494-E2626B40A4B6}"/>
              </a:ext>
            </a:extLst>
          </p:cNvPr>
          <p:cNvSpPr>
            <a:spLocks noGrp="1"/>
          </p:cNvSpPr>
          <p:nvPr>
            <p:ph type="subTitle" idx="1"/>
          </p:nvPr>
        </p:nvSpPr>
        <p:spPr>
          <a:xfrm>
            <a:off x="760412" y="12742408"/>
            <a:ext cx="10800000" cy="3600000"/>
          </a:xfrm>
        </p:spPr>
        <p:txBody>
          <a:bodyPr/>
          <a:lstStyle/>
          <a:p>
            <a:r>
              <a:rPr lang="de-DE" dirty="0"/>
              <a:t>Die Projektbeschreibung sollte kurz und verständlich den Inhalt des Projektes wiedergeben. Diese kann zum Beispiel Bezug nehmen auf die Förderziele des EFRE.NRW Programms und die Querschnittsziele. Die Beschreibung kann hier auf maximal acht Zeilen  geschehen. Zu lange Texte müssen entsprechend gekürzt werden. </a:t>
            </a:r>
          </a:p>
          <a:p>
            <a:r>
              <a:rPr lang="de-DE" dirty="0"/>
              <a:t>Bitte nicht die Schriftgröße, die Schriftart oder die Größe des Textfeldes verändern. Diese Einstellungen entsprechen dem Corporate Design des EFRE.NRW und dürfen nicht verändert werden.</a:t>
            </a:r>
          </a:p>
          <a:p>
            <a:endParaRPr lang="de-DE" dirty="0"/>
          </a:p>
        </p:txBody>
      </p:sp>
      <p:sp>
        <p:nvSpPr>
          <p:cNvPr id="7" name="Bildplatzhalter 6">
            <a:extLst>
              <a:ext uri="{FF2B5EF4-FFF2-40B4-BE49-F238E27FC236}">
                <a16:creationId xmlns:a16="http://schemas.microsoft.com/office/drawing/2014/main" id="{02A89202-71DF-0BC4-667A-D9DEEB42E732}"/>
              </a:ext>
            </a:extLst>
          </p:cNvPr>
          <p:cNvSpPr>
            <a:spLocks noGrp="1"/>
          </p:cNvSpPr>
          <p:nvPr>
            <p:ph type="pic" sz="quarter" idx="11"/>
          </p:nvPr>
        </p:nvSpPr>
        <p:spPr/>
        <p:txBody>
          <a:bodyPr/>
          <a:lstStyle/>
          <a:p>
            <a:endParaRPr lang="de-DE"/>
          </a:p>
        </p:txBody>
      </p:sp>
      <p:sp>
        <p:nvSpPr>
          <p:cNvPr id="8" name="Bildplatzhalter 7">
            <a:extLst>
              <a:ext uri="{FF2B5EF4-FFF2-40B4-BE49-F238E27FC236}">
                <a16:creationId xmlns:a16="http://schemas.microsoft.com/office/drawing/2014/main" id="{21B1CD82-5ABB-A812-8B93-C3F827F4EFAA}"/>
              </a:ext>
            </a:extLst>
          </p:cNvPr>
          <p:cNvSpPr>
            <a:spLocks noGrp="1"/>
          </p:cNvSpPr>
          <p:nvPr>
            <p:ph type="pic" sz="quarter" idx="12"/>
          </p:nvPr>
        </p:nvSpPr>
        <p:spPr/>
        <p:txBody>
          <a:bodyPr/>
          <a:lstStyle/>
          <a:p>
            <a:endParaRPr lang="de-DE"/>
          </a:p>
        </p:txBody>
      </p:sp>
      <p:sp>
        <p:nvSpPr>
          <p:cNvPr id="9" name="Bildplatzhalter 8">
            <a:extLst>
              <a:ext uri="{FF2B5EF4-FFF2-40B4-BE49-F238E27FC236}">
                <a16:creationId xmlns:a16="http://schemas.microsoft.com/office/drawing/2014/main" id="{469183B7-C6F3-95DC-E099-4F8BAF6E30C4}"/>
              </a:ext>
            </a:extLst>
          </p:cNvPr>
          <p:cNvSpPr>
            <a:spLocks noGrp="1"/>
          </p:cNvSpPr>
          <p:nvPr>
            <p:ph type="pic" sz="quarter" idx="13"/>
          </p:nvPr>
        </p:nvSpPr>
        <p:spPr/>
        <p:txBody>
          <a:bodyPr/>
          <a:lstStyle/>
          <a:p>
            <a:endParaRPr lang="de-DE"/>
          </a:p>
        </p:txBody>
      </p:sp>
      <p:sp>
        <p:nvSpPr>
          <p:cNvPr id="11" name="Bildplatzhalter 10">
            <a:extLst>
              <a:ext uri="{FF2B5EF4-FFF2-40B4-BE49-F238E27FC236}">
                <a16:creationId xmlns:a16="http://schemas.microsoft.com/office/drawing/2014/main" id="{73D082ED-D52E-8D0A-793B-6C801DB2F5B5}"/>
              </a:ext>
            </a:extLst>
          </p:cNvPr>
          <p:cNvSpPr>
            <a:spLocks noGrp="1"/>
          </p:cNvSpPr>
          <p:nvPr>
            <p:ph type="pic" sz="quarter" idx="14"/>
          </p:nvPr>
        </p:nvSpPr>
        <p:spPr/>
        <p:txBody>
          <a:bodyPr/>
          <a:lstStyle/>
          <a:p>
            <a:endParaRPr lang="de-DE"/>
          </a:p>
        </p:txBody>
      </p:sp>
      <p:pic>
        <p:nvPicPr>
          <p:cNvPr id="10" name="Grafik 9" descr="Ein Bild, das Text, Schrift, Screenshot, Grafiken enthält.&#10;&#10;Automatisch generierte Beschreibung">
            <a:extLst>
              <a:ext uri="{FF2B5EF4-FFF2-40B4-BE49-F238E27FC236}">
                <a16:creationId xmlns:a16="http://schemas.microsoft.com/office/drawing/2014/main" id="{72B2F4CF-F835-819C-D028-C8A8ECFB718A}"/>
              </a:ext>
            </a:extLst>
          </p:cNvPr>
          <p:cNvPicPr>
            <a:picLocks noGrp="1" noRot="1" noChangeAspec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Lst>
          </a:blip>
          <a:stretch>
            <a:fillRect/>
          </a:stretch>
        </p:blipFill>
        <p:spPr>
          <a:xfrm>
            <a:off x="11844337" y="7697150"/>
            <a:ext cx="2514600" cy="1765328"/>
          </a:xfrm>
          <a:prstGeom prst="rect">
            <a:avLst/>
          </a:prstGeom>
        </p:spPr>
      </p:pic>
    </p:spTree>
    <p:extLst>
      <p:ext uri="{BB962C8B-B14F-4D97-AF65-F5344CB8AC3E}">
        <p14:creationId xmlns:p14="http://schemas.microsoft.com/office/powerpoint/2010/main" val="61456947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Bildplatzhalter 8">
            <a:extLst>
              <a:ext uri="{FF2B5EF4-FFF2-40B4-BE49-F238E27FC236}">
                <a16:creationId xmlns:a16="http://schemas.microsoft.com/office/drawing/2014/main" id="{1D2273E5-33CC-B65D-E17B-17FA1D297AEF}"/>
              </a:ext>
            </a:extLst>
          </p:cNvPr>
          <p:cNvSpPr>
            <a:spLocks noGrp="1"/>
          </p:cNvSpPr>
          <p:nvPr>
            <p:ph type="pic" sz="quarter" idx="15"/>
          </p:nvPr>
        </p:nvSpPr>
        <p:spPr/>
      </p:sp>
      <p:sp>
        <p:nvSpPr>
          <p:cNvPr id="2" name="Titel 1">
            <a:extLst>
              <a:ext uri="{FF2B5EF4-FFF2-40B4-BE49-F238E27FC236}">
                <a16:creationId xmlns:a16="http://schemas.microsoft.com/office/drawing/2014/main" id="{13058364-3FC5-6626-4D70-52549F33B88A}"/>
              </a:ext>
            </a:extLst>
          </p:cNvPr>
          <p:cNvSpPr>
            <a:spLocks noGrp="1"/>
          </p:cNvSpPr>
          <p:nvPr>
            <p:ph type="ctrTitle"/>
          </p:nvPr>
        </p:nvSpPr>
        <p:spPr/>
        <p:txBody>
          <a:bodyPr/>
          <a:lstStyle/>
          <a:p>
            <a:endParaRPr lang="de-DE"/>
          </a:p>
        </p:txBody>
      </p:sp>
      <p:sp>
        <p:nvSpPr>
          <p:cNvPr id="3" name="Untertitel 2">
            <a:extLst>
              <a:ext uri="{FF2B5EF4-FFF2-40B4-BE49-F238E27FC236}">
                <a16:creationId xmlns:a16="http://schemas.microsoft.com/office/drawing/2014/main" id="{D3D3C919-6210-41C8-0566-6AFB8A82838F}"/>
              </a:ext>
            </a:extLst>
          </p:cNvPr>
          <p:cNvSpPr>
            <a:spLocks noGrp="1"/>
          </p:cNvSpPr>
          <p:nvPr>
            <p:ph type="subTitle" idx="1"/>
          </p:nvPr>
        </p:nvSpPr>
        <p:spPr/>
        <p:txBody>
          <a:bodyPr/>
          <a:lstStyle/>
          <a:p>
            <a:endParaRPr lang="de-DE"/>
          </a:p>
        </p:txBody>
      </p:sp>
      <p:sp>
        <p:nvSpPr>
          <p:cNvPr id="4" name="Bildplatzhalter 3">
            <a:extLst>
              <a:ext uri="{FF2B5EF4-FFF2-40B4-BE49-F238E27FC236}">
                <a16:creationId xmlns:a16="http://schemas.microsoft.com/office/drawing/2014/main" id="{4D9DC4C6-8A0C-72F3-79F1-37B84D4555E3}"/>
              </a:ext>
            </a:extLst>
          </p:cNvPr>
          <p:cNvSpPr>
            <a:spLocks noGrp="1"/>
          </p:cNvSpPr>
          <p:nvPr>
            <p:ph type="pic" sz="quarter" idx="10"/>
          </p:nvPr>
        </p:nvSpPr>
        <p:spPr/>
      </p:sp>
      <p:sp>
        <p:nvSpPr>
          <p:cNvPr id="5" name="Bildplatzhalter 4">
            <a:extLst>
              <a:ext uri="{FF2B5EF4-FFF2-40B4-BE49-F238E27FC236}">
                <a16:creationId xmlns:a16="http://schemas.microsoft.com/office/drawing/2014/main" id="{DEC4D5BB-8D61-5BEF-3D19-B83E8DF16F9B}"/>
              </a:ext>
            </a:extLst>
          </p:cNvPr>
          <p:cNvSpPr>
            <a:spLocks noGrp="1"/>
          </p:cNvSpPr>
          <p:nvPr>
            <p:ph type="pic" sz="quarter" idx="11"/>
          </p:nvPr>
        </p:nvSpPr>
        <p:spPr/>
      </p:sp>
      <p:sp>
        <p:nvSpPr>
          <p:cNvPr id="6" name="Bildplatzhalter 5">
            <a:extLst>
              <a:ext uri="{FF2B5EF4-FFF2-40B4-BE49-F238E27FC236}">
                <a16:creationId xmlns:a16="http://schemas.microsoft.com/office/drawing/2014/main" id="{83F72F40-9789-0614-977C-6460FE586F00}"/>
              </a:ext>
            </a:extLst>
          </p:cNvPr>
          <p:cNvSpPr>
            <a:spLocks noGrp="1"/>
          </p:cNvSpPr>
          <p:nvPr>
            <p:ph type="pic" sz="quarter" idx="12"/>
          </p:nvPr>
        </p:nvSpPr>
        <p:spPr/>
      </p:sp>
      <p:sp>
        <p:nvSpPr>
          <p:cNvPr id="7" name="Bildplatzhalter 6">
            <a:extLst>
              <a:ext uri="{FF2B5EF4-FFF2-40B4-BE49-F238E27FC236}">
                <a16:creationId xmlns:a16="http://schemas.microsoft.com/office/drawing/2014/main" id="{5D4F614B-FDAF-B004-CB7E-2C977CD0F17A}"/>
              </a:ext>
            </a:extLst>
          </p:cNvPr>
          <p:cNvSpPr>
            <a:spLocks noGrp="1"/>
          </p:cNvSpPr>
          <p:nvPr>
            <p:ph type="pic" sz="quarter" idx="13"/>
          </p:nvPr>
        </p:nvSpPr>
        <p:spPr/>
      </p:sp>
      <p:sp>
        <p:nvSpPr>
          <p:cNvPr id="8" name="Bildplatzhalter 7">
            <a:extLst>
              <a:ext uri="{FF2B5EF4-FFF2-40B4-BE49-F238E27FC236}">
                <a16:creationId xmlns:a16="http://schemas.microsoft.com/office/drawing/2014/main" id="{9F4BB61E-DDAA-A1B2-7FB9-4CA90DFD6B67}"/>
              </a:ext>
            </a:extLst>
          </p:cNvPr>
          <p:cNvSpPr>
            <a:spLocks noGrp="1"/>
          </p:cNvSpPr>
          <p:nvPr>
            <p:ph type="pic" sz="quarter" idx="14"/>
          </p:nvPr>
        </p:nvSpPr>
        <p:spPr/>
      </p:sp>
      <p:pic>
        <p:nvPicPr>
          <p:cNvPr id="10" name="Grafik 9" descr="Ein Bild, das Text, Schrift, Screenshot, Grafiken enthält.&#10;&#10;Automatisch generierte Beschreibung">
            <a:extLst>
              <a:ext uri="{FF2B5EF4-FFF2-40B4-BE49-F238E27FC236}">
                <a16:creationId xmlns:a16="http://schemas.microsoft.com/office/drawing/2014/main" id="{16FA8879-D959-0F01-A813-26837729B2AC}"/>
              </a:ext>
            </a:extLst>
          </p:cNvPr>
          <p:cNvPicPr>
            <a:picLocks noGrp="1" noRot="1" noChangeAspect="1" noMove="1" noResize="1" noEditPoints="1" noAdjustHandles="1" noChangeArrowheads="1" noChangeShapeType="1" noCrop="1"/>
          </p:cNvPicPr>
          <p:nvPr/>
        </p:nvPicPr>
        <p:blipFill>
          <a:blip r:embed="rId2">
            <a:extLst>
              <a:ext uri="{28A0092B-C50C-407E-A947-70E740481C1C}">
                <a14:useLocalDpi xmlns:a14="http://schemas.microsoft.com/office/drawing/2010/main" val="0"/>
              </a:ext>
            </a:extLst>
          </a:blip>
          <a:stretch>
            <a:fillRect/>
          </a:stretch>
        </p:blipFill>
        <p:spPr>
          <a:xfrm>
            <a:off x="11844337" y="7697150"/>
            <a:ext cx="2514600" cy="1765328"/>
          </a:xfrm>
          <a:prstGeom prst="rect">
            <a:avLst/>
          </a:prstGeom>
        </p:spPr>
      </p:pic>
    </p:spTree>
    <p:extLst>
      <p:ext uri="{BB962C8B-B14F-4D97-AF65-F5344CB8AC3E}">
        <p14:creationId xmlns:p14="http://schemas.microsoft.com/office/powerpoint/2010/main" val="330789596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55951E6-F75E-32AF-13C8-29C623F377B1}"/>
            </a:ext>
          </a:extLst>
        </p:cNvPr>
        <p:cNvGrpSpPr/>
        <p:nvPr/>
      </p:nvGrpSpPr>
      <p:grpSpPr>
        <a:xfrm>
          <a:off x="0" y="0"/>
          <a:ext cx="0" cy="0"/>
          <a:chOff x="0" y="0"/>
          <a:chExt cx="0" cy="0"/>
        </a:xfrm>
      </p:grpSpPr>
      <p:sp>
        <p:nvSpPr>
          <p:cNvPr id="2" name="Titel 1">
            <a:extLst>
              <a:ext uri="{FF2B5EF4-FFF2-40B4-BE49-F238E27FC236}">
                <a16:creationId xmlns:a16="http://schemas.microsoft.com/office/drawing/2014/main" id="{4E44BFB2-6905-66F1-65ED-0FB18FADF0BE}"/>
              </a:ext>
            </a:extLst>
          </p:cNvPr>
          <p:cNvSpPr>
            <a:spLocks noGrp="1"/>
          </p:cNvSpPr>
          <p:nvPr>
            <p:ph type="ctrTitle"/>
          </p:nvPr>
        </p:nvSpPr>
        <p:spPr/>
        <p:txBody>
          <a:bodyPr/>
          <a:lstStyle/>
          <a:p>
            <a:endParaRPr lang="de-DE"/>
          </a:p>
        </p:txBody>
      </p:sp>
      <p:sp>
        <p:nvSpPr>
          <p:cNvPr id="3" name="Untertitel 2">
            <a:extLst>
              <a:ext uri="{FF2B5EF4-FFF2-40B4-BE49-F238E27FC236}">
                <a16:creationId xmlns:a16="http://schemas.microsoft.com/office/drawing/2014/main" id="{381A2B72-F0F4-A7AC-F663-ADE5988FDA7C}"/>
              </a:ext>
            </a:extLst>
          </p:cNvPr>
          <p:cNvSpPr>
            <a:spLocks noGrp="1"/>
          </p:cNvSpPr>
          <p:nvPr>
            <p:ph type="subTitle" idx="1"/>
          </p:nvPr>
        </p:nvSpPr>
        <p:spPr/>
        <p:txBody>
          <a:bodyPr/>
          <a:lstStyle/>
          <a:p>
            <a:endParaRPr lang="de-DE"/>
          </a:p>
        </p:txBody>
      </p:sp>
      <p:sp>
        <p:nvSpPr>
          <p:cNvPr id="5" name="Bildplatzhalter 4">
            <a:extLst>
              <a:ext uri="{FF2B5EF4-FFF2-40B4-BE49-F238E27FC236}">
                <a16:creationId xmlns:a16="http://schemas.microsoft.com/office/drawing/2014/main" id="{16CF15E3-E1D6-AE09-7AAB-7EE854DE9598}"/>
              </a:ext>
            </a:extLst>
          </p:cNvPr>
          <p:cNvSpPr>
            <a:spLocks noGrp="1"/>
          </p:cNvSpPr>
          <p:nvPr>
            <p:ph type="pic" sz="quarter" idx="11"/>
          </p:nvPr>
        </p:nvSpPr>
        <p:spPr/>
      </p:sp>
      <p:sp>
        <p:nvSpPr>
          <p:cNvPr id="6" name="Bildplatzhalter 5">
            <a:extLst>
              <a:ext uri="{FF2B5EF4-FFF2-40B4-BE49-F238E27FC236}">
                <a16:creationId xmlns:a16="http://schemas.microsoft.com/office/drawing/2014/main" id="{AF95563A-60EB-A57D-0192-6C83976E0520}"/>
              </a:ext>
            </a:extLst>
          </p:cNvPr>
          <p:cNvSpPr>
            <a:spLocks noGrp="1"/>
          </p:cNvSpPr>
          <p:nvPr>
            <p:ph type="pic" sz="quarter" idx="12"/>
          </p:nvPr>
        </p:nvSpPr>
        <p:spPr/>
      </p:sp>
      <p:sp>
        <p:nvSpPr>
          <p:cNvPr id="7" name="Bildplatzhalter 6">
            <a:extLst>
              <a:ext uri="{FF2B5EF4-FFF2-40B4-BE49-F238E27FC236}">
                <a16:creationId xmlns:a16="http://schemas.microsoft.com/office/drawing/2014/main" id="{37ABFFA9-CE36-8926-1610-07E143627F50}"/>
              </a:ext>
            </a:extLst>
          </p:cNvPr>
          <p:cNvSpPr>
            <a:spLocks noGrp="1"/>
          </p:cNvSpPr>
          <p:nvPr>
            <p:ph type="pic" sz="quarter" idx="13"/>
          </p:nvPr>
        </p:nvSpPr>
        <p:spPr/>
      </p:sp>
      <p:sp>
        <p:nvSpPr>
          <p:cNvPr id="8" name="Bildplatzhalter 7">
            <a:extLst>
              <a:ext uri="{FF2B5EF4-FFF2-40B4-BE49-F238E27FC236}">
                <a16:creationId xmlns:a16="http://schemas.microsoft.com/office/drawing/2014/main" id="{04455772-0739-1678-DD23-D793E27D98F3}"/>
              </a:ext>
            </a:extLst>
          </p:cNvPr>
          <p:cNvSpPr>
            <a:spLocks noGrp="1"/>
          </p:cNvSpPr>
          <p:nvPr>
            <p:ph type="pic" sz="quarter" idx="14"/>
          </p:nvPr>
        </p:nvSpPr>
        <p:spPr/>
      </p:sp>
      <p:sp>
        <p:nvSpPr>
          <p:cNvPr id="9" name="Bildplatzhalter 8">
            <a:extLst>
              <a:ext uri="{FF2B5EF4-FFF2-40B4-BE49-F238E27FC236}">
                <a16:creationId xmlns:a16="http://schemas.microsoft.com/office/drawing/2014/main" id="{E84BA673-65C6-7424-28AA-C7FFB7243A31}"/>
              </a:ext>
            </a:extLst>
          </p:cNvPr>
          <p:cNvSpPr>
            <a:spLocks noGrp="1"/>
          </p:cNvSpPr>
          <p:nvPr>
            <p:ph type="pic" sz="quarter" idx="15"/>
          </p:nvPr>
        </p:nvSpPr>
        <p:spPr/>
      </p:sp>
      <p:sp>
        <p:nvSpPr>
          <p:cNvPr id="4" name="Bildplatzhalter 3">
            <a:extLst>
              <a:ext uri="{FF2B5EF4-FFF2-40B4-BE49-F238E27FC236}">
                <a16:creationId xmlns:a16="http://schemas.microsoft.com/office/drawing/2014/main" id="{19FBB002-4203-210E-4303-4C14B0F18A13}"/>
              </a:ext>
            </a:extLst>
          </p:cNvPr>
          <p:cNvSpPr>
            <a:spLocks noGrp="1"/>
          </p:cNvSpPr>
          <p:nvPr>
            <p:ph type="pic" sz="quarter" idx="10"/>
          </p:nvPr>
        </p:nvSpPr>
        <p:spPr/>
      </p:sp>
      <p:pic>
        <p:nvPicPr>
          <p:cNvPr id="10" name="Grafik 9" descr="Ein Bild, das Text, Schrift, Screenshot, Grafiken enthält.&#10;&#10;Automatisch generierte Beschreibung">
            <a:extLst>
              <a:ext uri="{FF2B5EF4-FFF2-40B4-BE49-F238E27FC236}">
                <a16:creationId xmlns:a16="http://schemas.microsoft.com/office/drawing/2014/main" id="{72E133B8-2230-93E5-3ECD-C2E50E4419F8}"/>
              </a:ext>
            </a:extLst>
          </p:cNvPr>
          <p:cNvPicPr>
            <a:picLocks noGrp="1" noRot="1" noChangeAspect="1" noMove="1" noResize="1" noEditPoints="1" noAdjustHandles="1" noChangeArrowheads="1" noChangeShapeType="1" noCrop="1"/>
          </p:cNvPicPr>
          <p:nvPr/>
        </p:nvPicPr>
        <p:blipFill>
          <a:blip r:embed="rId2">
            <a:extLst>
              <a:ext uri="{28A0092B-C50C-407E-A947-70E740481C1C}">
                <a14:useLocalDpi xmlns:a14="http://schemas.microsoft.com/office/drawing/2010/main" val="0"/>
              </a:ext>
            </a:extLst>
          </a:blip>
          <a:stretch>
            <a:fillRect/>
          </a:stretch>
        </p:blipFill>
        <p:spPr>
          <a:xfrm>
            <a:off x="11844337" y="7697150"/>
            <a:ext cx="2514600" cy="1765328"/>
          </a:xfrm>
          <a:prstGeom prst="rect">
            <a:avLst/>
          </a:prstGeom>
        </p:spPr>
      </p:pic>
    </p:spTree>
    <p:extLst>
      <p:ext uri="{BB962C8B-B14F-4D97-AF65-F5344CB8AC3E}">
        <p14:creationId xmlns:p14="http://schemas.microsoft.com/office/powerpoint/2010/main" val="236445101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EE45452-CE49-57B9-D757-DD0E548578D5}"/>
            </a:ext>
          </a:extLst>
        </p:cNvPr>
        <p:cNvGrpSpPr/>
        <p:nvPr/>
      </p:nvGrpSpPr>
      <p:grpSpPr>
        <a:xfrm>
          <a:off x="0" y="0"/>
          <a:ext cx="0" cy="0"/>
          <a:chOff x="0" y="0"/>
          <a:chExt cx="0" cy="0"/>
        </a:xfrm>
      </p:grpSpPr>
      <p:sp>
        <p:nvSpPr>
          <p:cNvPr id="9" name="Bildplatzhalter 8">
            <a:extLst>
              <a:ext uri="{FF2B5EF4-FFF2-40B4-BE49-F238E27FC236}">
                <a16:creationId xmlns:a16="http://schemas.microsoft.com/office/drawing/2014/main" id="{B23DFA9C-56D2-022E-10CC-C5A73E07A74F}"/>
              </a:ext>
            </a:extLst>
          </p:cNvPr>
          <p:cNvSpPr>
            <a:spLocks noGrp="1"/>
          </p:cNvSpPr>
          <p:nvPr>
            <p:ph type="pic" sz="quarter" idx="15"/>
          </p:nvPr>
        </p:nvSpPr>
        <p:spPr/>
      </p:sp>
      <p:sp>
        <p:nvSpPr>
          <p:cNvPr id="4" name="Bildplatzhalter 3">
            <a:extLst>
              <a:ext uri="{FF2B5EF4-FFF2-40B4-BE49-F238E27FC236}">
                <a16:creationId xmlns:a16="http://schemas.microsoft.com/office/drawing/2014/main" id="{EBB4ADD0-78F9-59D7-F542-5F5F8234DA12}"/>
              </a:ext>
            </a:extLst>
          </p:cNvPr>
          <p:cNvSpPr>
            <a:spLocks noGrp="1"/>
          </p:cNvSpPr>
          <p:nvPr>
            <p:ph type="pic" sz="quarter" idx="10"/>
          </p:nvPr>
        </p:nvSpPr>
        <p:spPr/>
      </p:sp>
      <p:sp>
        <p:nvSpPr>
          <p:cNvPr id="2" name="Titel 1">
            <a:extLst>
              <a:ext uri="{FF2B5EF4-FFF2-40B4-BE49-F238E27FC236}">
                <a16:creationId xmlns:a16="http://schemas.microsoft.com/office/drawing/2014/main" id="{F465F044-546B-1CE2-928F-71D039DF8FEC}"/>
              </a:ext>
            </a:extLst>
          </p:cNvPr>
          <p:cNvSpPr>
            <a:spLocks noGrp="1"/>
          </p:cNvSpPr>
          <p:nvPr>
            <p:ph type="ctrTitle"/>
          </p:nvPr>
        </p:nvSpPr>
        <p:spPr/>
        <p:txBody>
          <a:bodyPr/>
          <a:lstStyle/>
          <a:p>
            <a:endParaRPr lang="de-DE"/>
          </a:p>
        </p:txBody>
      </p:sp>
      <p:sp>
        <p:nvSpPr>
          <p:cNvPr id="3" name="Untertitel 2">
            <a:extLst>
              <a:ext uri="{FF2B5EF4-FFF2-40B4-BE49-F238E27FC236}">
                <a16:creationId xmlns:a16="http://schemas.microsoft.com/office/drawing/2014/main" id="{2D266457-774B-F250-69B6-2123C25F23FD}"/>
              </a:ext>
            </a:extLst>
          </p:cNvPr>
          <p:cNvSpPr>
            <a:spLocks noGrp="1"/>
          </p:cNvSpPr>
          <p:nvPr>
            <p:ph type="subTitle" idx="1"/>
          </p:nvPr>
        </p:nvSpPr>
        <p:spPr/>
        <p:txBody>
          <a:bodyPr/>
          <a:lstStyle/>
          <a:p>
            <a:endParaRPr lang="de-DE"/>
          </a:p>
        </p:txBody>
      </p:sp>
      <p:sp>
        <p:nvSpPr>
          <p:cNvPr id="5" name="Bildplatzhalter 4">
            <a:extLst>
              <a:ext uri="{FF2B5EF4-FFF2-40B4-BE49-F238E27FC236}">
                <a16:creationId xmlns:a16="http://schemas.microsoft.com/office/drawing/2014/main" id="{A413113B-1358-BFF1-2E94-65A10E4C5D90}"/>
              </a:ext>
            </a:extLst>
          </p:cNvPr>
          <p:cNvSpPr>
            <a:spLocks noGrp="1"/>
          </p:cNvSpPr>
          <p:nvPr>
            <p:ph type="pic" sz="quarter" idx="11"/>
          </p:nvPr>
        </p:nvSpPr>
        <p:spPr/>
      </p:sp>
      <p:sp>
        <p:nvSpPr>
          <p:cNvPr id="6" name="Bildplatzhalter 5">
            <a:extLst>
              <a:ext uri="{FF2B5EF4-FFF2-40B4-BE49-F238E27FC236}">
                <a16:creationId xmlns:a16="http://schemas.microsoft.com/office/drawing/2014/main" id="{A92E8E31-8C71-14C7-B5F1-7F30E8FEDD90}"/>
              </a:ext>
            </a:extLst>
          </p:cNvPr>
          <p:cNvSpPr>
            <a:spLocks noGrp="1"/>
          </p:cNvSpPr>
          <p:nvPr>
            <p:ph type="pic" sz="quarter" idx="12"/>
          </p:nvPr>
        </p:nvSpPr>
        <p:spPr/>
      </p:sp>
      <p:sp>
        <p:nvSpPr>
          <p:cNvPr id="7" name="Bildplatzhalter 6">
            <a:extLst>
              <a:ext uri="{FF2B5EF4-FFF2-40B4-BE49-F238E27FC236}">
                <a16:creationId xmlns:a16="http://schemas.microsoft.com/office/drawing/2014/main" id="{8F78A954-DEF5-5F56-ED35-0C063E110F52}"/>
              </a:ext>
            </a:extLst>
          </p:cNvPr>
          <p:cNvSpPr>
            <a:spLocks noGrp="1"/>
          </p:cNvSpPr>
          <p:nvPr>
            <p:ph type="pic" sz="quarter" idx="13"/>
          </p:nvPr>
        </p:nvSpPr>
        <p:spPr/>
      </p:sp>
      <p:sp>
        <p:nvSpPr>
          <p:cNvPr id="8" name="Bildplatzhalter 7">
            <a:extLst>
              <a:ext uri="{FF2B5EF4-FFF2-40B4-BE49-F238E27FC236}">
                <a16:creationId xmlns:a16="http://schemas.microsoft.com/office/drawing/2014/main" id="{8F2045DE-3F99-7233-129A-C7A4ED4532A9}"/>
              </a:ext>
            </a:extLst>
          </p:cNvPr>
          <p:cNvSpPr>
            <a:spLocks noGrp="1"/>
          </p:cNvSpPr>
          <p:nvPr>
            <p:ph type="pic" sz="quarter" idx="14"/>
          </p:nvPr>
        </p:nvSpPr>
        <p:spPr/>
      </p:sp>
      <p:pic>
        <p:nvPicPr>
          <p:cNvPr id="10" name="Grafik 9" descr="Ein Bild, das Text, Schrift, Screenshot, Grafiken enthält.&#10;&#10;Automatisch generierte Beschreibung">
            <a:extLst>
              <a:ext uri="{FF2B5EF4-FFF2-40B4-BE49-F238E27FC236}">
                <a16:creationId xmlns:a16="http://schemas.microsoft.com/office/drawing/2014/main" id="{9B3984D9-0D7D-2428-E1DC-73D68845399F}"/>
              </a:ext>
            </a:extLst>
          </p:cNvPr>
          <p:cNvPicPr>
            <a:picLocks noGrp="1" noRot="1" noChangeAspect="1" noMove="1" noResize="1" noEditPoints="1" noAdjustHandles="1" noChangeArrowheads="1" noChangeShapeType="1" noCrop="1"/>
          </p:cNvPicPr>
          <p:nvPr/>
        </p:nvPicPr>
        <p:blipFill>
          <a:blip r:embed="rId2">
            <a:extLst>
              <a:ext uri="{28A0092B-C50C-407E-A947-70E740481C1C}">
                <a14:useLocalDpi xmlns:a14="http://schemas.microsoft.com/office/drawing/2010/main" val="0"/>
              </a:ext>
            </a:extLst>
          </a:blip>
          <a:stretch>
            <a:fillRect/>
          </a:stretch>
        </p:blipFill>
        <p:spPr>
          <a:xfrm>
            <a:off x="11844337" y="7697150"/>
            <a:ext cx="2514600" cy="1765328"/>
          </a:xfrm>
          <a:prstGeom prst="rect">
            <a:avLst/>
          </a:prstGeom>
        </p:spPr>
      </p:pic>
    </p:spTree>
    <p:extLst>
      <p:ext uri="{BB962C8B-B14F-4D97-AF65-F5344CB8AC3E}">
        <p14:creationId xmlns:p14="http://schemas.microsoft.com/office/powerpoint/2010/main" val="3514081760"/>
      </p:ext>
    </p:extLst>
  </p:cSld>
  <p:clrMapOvr>
    <a:masterClrMapping/>
  </p:clrMapOvr>
</p:sld>
</file>

<file path=ppt/theme/theme1.xml><?xml version="1.0" encoding="utf-8"?>
<a:theme xmlns:a="http://schemas.openxmlformats.org/drawingml/2006/main" name="Office">
  <a:themeElements>
    <a:clrScheme name="EFRE_JTF">
      <a:dk1>
        <a:srgbClr val="003064"/>
      </a:dk1>
      <a:lt1>
        <a:sysClr val="window" lastClr="FFFFFF"/>
      </a:lt1>
      <a:dk2>
        <a:srgbClr val="00A8B4"/>
      </a:dk2>
      <a:lt2>
        <a:srgbClr val="B1C800"/>
      </a:lt2>
      <a:accent1>
        <a:srgbClr val="175E54"/>
      </a:accent1>
      <a:accent2>
        <a:srgbClr val="009EE0"/>
      </a:accent2>
      <a:accent3>
        <a:srgbClr val="009B74"/>
      </a:accent3>
      <a:accent4>
        <a:srgbClr val="882345"/>
      </a:accent4>
      <a:accent5>
        <a:srgbClr val="F29400"/>
      </a:accent5>
      <a:accent6>
        <a:srgbClr val="E75112"/>
      </a:accent6>
      <a:hlink>
        <a:srgbClr val="003064"/>
      </a:hlink>
      <a:folHlink>
        <a:srgbClr val="E75112"/>
      </a:folHlink>
    </a:clrScheme>
    <a:fontScheme name="EFRE_JTF">
      <a:majorFont>
        <a:latin typeface="Open Sans Bold"/>
        <a:ea typeface=""/>
        <a:cs typeface=""/>
      </a:majorFont>
      <a:minorFont>
        <a:latin typeface="Open Sans"/>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kument" ma:contentTypeID="0x010100BB222C7DF6FE1346B1FD8908DC0FC83A" ma:contentTypeVersion="13" ma:contentTypeDescription="Ein neues Dokument erstellen." ma:contentTypeScope="" ma:versionID="c2ff014a95745091d1ffcb56c2cbb88e">
  <xsd:schema xmlns:xsd="http://www.w3.org/2001/XMLSchema" xmlns:xs="http://www.w3.org/2001/XMLSchema" xmlns:p="http://schemas.microsoft.com/office/2006/metadata/properties" xmlns:ns2="1ba071ac-a9b1-495e-b997-cf72444ae6da" xmlns:ns3="a8c33073-92ea-4cb6-9e90-403cbcc76e0f" targetNamespace="http://schemas.microsoft.com/office/2006/metadata/properties" ma:root="true" ma:fieldsID="7c4e4d10819baff8df9e61e6a2ad682b" ns2:_="" ns3:_="">
    <xsd:import namespace="1ba071ac-a9b1-495e-b997-cf72444ae6da"/>
    <xsd:import namespace="a8c33073-92ea-4cb6-9e90-403cbcc76e0f"/>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2:lcf76f155ced4ddcb4097134ff3c332f" minOccurs="0"/>
                <xsd:element ref="ns3:TaxCatchAll" minOccurs="0"/>
                <xsd:element ref="ns2:MediaServiceDateTaken" minOccurs="0"/>
                <xsd:element ref="ns2:MediaServiceOCR" minOccurs="0"/>
                <xsd:element ref="ns2:MediaServiceGenerationTime" minOccurs="0"/>
                <xsd:element ref="ns2:MediaServiceEventHashCode" minOccurs="0"/>
                <xsd:element ref="ns2:MediaLengthInSeconds" minOccurs="0"/>
                <xsd:element ref="ns2:MediaServiceLocat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ba071ac-a9b1-495e-b997-cf72444ae6da"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lcf76f155ced4ddcb4097134ff3c332f" ma:index="13" nillable="true" ma:taxonomy="true" ma:internalName="lcf76f155ced4ddcb4097134ff3c332f" ma:taxonomyFieldName="MediaServiceImageTags" ma:displayName="Bildmarkierungen" ma:readOnly="false" ma:fieldId="{5cf76f15-5ced-4ddc-b409-7134ff3c332f}" ma:taxonomyMulti="true" ma:sspId="29376417-b28c-4768-9f0a-a4ce73b00561" ma:termSetId="09814cd3-568e-fe90-9814-8d621ff8fb84" ma:anchorId="fba54fb3-c3e1-fe81-a776-ca4b69148c4d" ma:open="true" ma:isKeyword="false">
      <xsd:complexType>
        <xsd:sequence>
          <xsd:element ref="pc:Terms" minOccurs="0" maxOccurs="1"/>
        </xsd:sequence>
      </xsd:complexType>
    </xsd:element>
    <xsd:element name="MediaServiceDateTaken" ma:index="15" nillable="true" ma:displayName="MediaServiceDateTaken" ma:hidden="true" ma:indexed="true" ma:internalName="MediaServiceDateTaken"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LengthInSeconds" ma:index="19" nillable="true" ma:displayName="MediaLengthInSeconds" ma:hidden="true" ma:internalName="MediaLengthInSeconds" ma:readOnly="true">
      <xsd:simpleType>
        <xsd:restriction base="dms:Unknown"/>
      </xsd:simpleType>
    </xsd:element>
    <xsd:element name="MediaServiceLocation" ma:index="20" nillable="true" ma:displayName="Location" ma:indexed="true" ma:internalName="MediaServiceLocatio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a8c33073-92ea-4cb6-9e90-403cbcc76e0f" elementFormDefault="qualified">
    <xsd:import namespace="http://schemas.microsoft.com/office/2006/documentManagement/types"/>
    <xsd:import namespace="http://schemas.microsoft.com/office/infopath/2007/PartnerControls"/>
    <xsd:element name="TaxCatchAll" ma:index="14" nillable="true" ma:displayName="Taxonomy Catch All Column" ma:hidden="true" ma:list="{f3fd6ca7-c5d8-4273-94f4-9b45928378b7}" ma:internalName="TaxCatchAll" ma:showField="CatchAllData" ma:web="a8c33073-92ea-4cb6-9e90-403cbcc76e0f">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altstyp"/>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1ba071ac-a9b1-495e-b997-cf72444ae6da">
      <Terms xmlns="http://schemas.microsoft.com/office/infopath/2007/PartnerControls"/>
    </lcf76f155ced4ddcb4097134ff3c332f>
    <TaxCatchAll xmlns="a8c33073-92ea-4cb6-9e90-403cbcc76e0f" xsi:nil="true"/>
  </documentManagement>
</p:properties>
</file>

<file path=customXml/itemProps1.xml><?xml version="1.0" encoding="utf-8"?>
<ds:datastoreItem xmlns:ds="http://schemas.openxmlformats.org/officeDocument/2006/customXml" ds:itemID="{7CA14F64-BF5D-4CD2-B74F-7557C981E06A}"/>
</file>

<file path=customXml/itemProps2.xml><?xml version="1.0" encoding="utf-8"?>
<ds:datastoreItem xmlns:ds="http://schemas.openxmlformats.org/officeDocument/2006/customXml" ds:itemID="{86CF1299-EFF2-4645-98F3-3C0AAB544289}"/>
</file>

<file path=customXml/itemProps3.xml><?xml version="1.0" encoding="utf-8"?>
<ds:datastoreItem xmlns:ds="http://schemas.openxmlformats.org/officeDocument/2006/customXml" ds:itemID="{9A5AEBD9-99E4-4D90-BC16-C7D69F84BB16}"/>
</file>

<file path=docProps/app.xml><?xml version="1.0" encoding="utf-8"?>
<Properties xmlns="http://schemas.openxmlformats.org/officeDocument/2006/extended-properties" xmlns:vt="http://schemas.openxmlformats.org/officeDocument/2006/docPropsVTypes">
  <Template>Office Theme</Template>
  <TotalTime>0</TotalTime>
  <Words>570</Words>
  <Application>Microsoft Office PowerPoint</Application>
  <PresentationFormat>Benutzerdefiniert</PresentationFormat>
  <Paragraphs>18</Paragraphs>
  <Slides>12</Slides>
  <Notes>0</Notes>
  <HiddenSlides>0</HiddenSlides>
  <MMClips>0</MMClips>
  <ScaleCrop>false</ScaleCrop>
  <HeadingPairs>
    <vt:vector size="6" baseType="variant">
      <vt:variant>
        <vt:lpstr>Verwendete Schriftarten</vt:lpstr>
      </vt:variant>
      <vt:variant>
        <vt:i4>2</vt:i4>
      </vt:variant>
      <vt:variant>
        <vt:lpstr>Design</vt:lpstr>
      </vt:variant>
      <vt:variant>
        <vt:i4>1</vt:i4>
      </vt:variant>
      <vt:variant>
        <vt:lpstr>Folientitel</vt:lpstr>
      </vt:variant>
      <vt:variant>
        <vt:i4>12</vt:i4>
      </vt:variant>
    </vt:vector>
  </HeadingPairs>
  <TitlesOfParts>
    <vt:vector size="15" baseType="lpstr">
      <vt:lpstr>Open Sans Bold</vt:lpstr>
      <vt:lpstr>Arial</vt:lpstr>
      <vt:lpstr>Office</vt:lpstr>
      <vt:lpstr>Projektname und ggf. Untertitel in drei Zeilen Lorem ipsum dolor sit amet consectetuer adipiscing elit dolor</vt:lpstr>
      <vt:lpstr>Projektname und ggf. Untertitel in drei Zeilen Lorem ipsum dolor sit amet consectetuer adipiscing elit dolor</vt:lpstr>
      <vt:lpstr>Projektname und ggf. Untertitel in drei Zeilen Lorem ipsum dolor sit amet consectetuer adipiscing elit dolor</vt:lpstr>
      <vt:lpstr>Projektname und ggf. Untertitel in drei Zeilen Lorem ipsum dolor sit amet consectetuer adipiscing elit dolor</vt:lpstr>
      <vt:lpstr>Projektname und ggf. Untertitel in drei Zeilen Lorem ipsum dolor sit amet consectetuer adipiscing elit dolor</vt:lpstr>
      <vt:lpstr>Projektname und ggf. Untertitel in drei Zeilen Lorem ipsum dolor sit amet consectetuer adipiscing elit dolor</vt:lpstr>
      <vt:lpstr>PowerPoint-Präsentation</vt:lpstr>
      <vt:lpstr>PowerPoint-Präsentation</vt:lpstr>
      <vt:lpstr>PowerPoint-Präsentation</vt:lpstr>
      <vt:lpstr>PowerPoint-Präsentation</vt:lpstr>
      <vt:lpstr>PowerPoint-Präsentation</vt:lpstr>
      <vt:lpstr>PowerPoint-Präsentation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Sonja Lorenz</dc:creator>
  <cp:lastModifiedBy>Sonja Lorenz</cp:lastModifiedBy>
  <cp:revision>25</cp:revision>
  <dcterms:created xsi:type="dcterms:W3CDTF">2025-04-11T12:00:15Z</dcterms:created>
  <dcterms:modified xsi:type="dcterms:W3CDTF">2025-04-15T12:53:45Z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0x010100BB222C7DF6FE1346B1FD8908DC0FC83A</vt:lpwstr>
  </property>
</Properties>
</file>