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0691813" cy="15119350"/>
  <p:notesSz cx="6858000" cy="9144000"/>
  <p:embeddedFontLst>
    <p:embeddedFont>
      <p:font typeface="Open Sans" panose="020B0606030504020204" pitchFamily="34" charset="0"/>
      <p:regular r:id="rId14"/>
      <p:bold r:id="rId15"/>
      <p:italic r:id="rId16"/>
      <p:boldItalic r:id="rId17"/>
    </p:embeddedFont>
    <p:embeddedFont>
      <p:font typeface="Open Sans Bold" panose="020B0806030504020204" pitchFamily="34" charset="0"/>
      <p:bold r:id="rId18"/>
    </p:embeddedFont>
    <p:embeddedFont>
      <p:font typeface="Open Sans ExtraBold" panose="020B0906030804020204" pitchFamily="34" charset="0"/>
      <p:bold r:id="rId19"/>
      <p:boldItalic r:id="rId2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ispiele" id="{F12E71F4-BB6A-4CB8-919F-647AC4580633}">
          <p14:sldIdLst>
            <p14:sldId id="256"/>
            <p14:sldId id="257"/>
            <p14:sldId id="258"/>
            <p14:sldId id="259"/>
            <p14:sldId id="260"/>
            <p14:sldId id="261"/>
          </p14:sldIdLst>
        </p14:section>
        <p14:section name="Vorlagen Leer" id="{B174F0FB-FCA0-4C64-B5F9-B6F0F63CE322}">
          <p14:sldIdLst>
            <p14:sldId id="262"/>
            <p14:sldId id="263"/>
            <p14:sldId id="264"/>
            <p14:sldId id="265"/>
            <p14:sldId id="266"/>
            <p14:sldId id="267"/>
          </p14:sldIdLst>
        </p14:section>
      </p14:sectionLst>
    </p:ext>
    <p:ext uri="{EFAFB233-063F-42B5-8137-9DF3F51BA10A}">
      <p15:sldGuideLst xmlns:p15="http://schemas.microsoft.com/office/powerpoint/2012/main">
        <p15:guide id="2" pos="3368" userDrawn="1">
          <p15:clr>
            <a:srgbClr val="A4A3A4"/>
          </p15:clr>
        </p15:guide>
        <p15:guide id="3" orient="horz" pos="47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ECFC"/>
    <a:srgbClr val="FEE9C9"/>
    <a:srgbClr val="D5EAE1"/>
    <a:srgbClr val="000000"/>
    <a:srgbClr val="E7CBD3"/>
    <a:srgbClr val="FCE1CE"/>
    <a:srgbClr val="C5D2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29" autoAdjust="0"/>
    <p:restoredTop sz="94660"/>
  </p:normalViewPr>
  <p:slideViewPr>
    <p:cSldViewPr snapToGrid="0" showGuides="1">
      <p:cViewPr varScale="1">
        <p:scale>
          <a:sx n="43" d="100"/>
          <a:sy n="43" d="100"/>
        </p:scale>
        <p:origin x="3534" y="270"/>
      </p:cViewPr>
      <p:guideLst>
        <p:guide pos="3368"/>
        <p:guide orient="horz" pos="47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viewProps" Target="viewProps.xml"/><Relationship Id="rId27"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ündung und Digitalisierung">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p:nvSpPr>
        <p:spPr>
          <a:xfrm>
            <a:off x="529200" y="6602684"/>
            <a:ext cx="3488531" cy="345814"/>
          </a:xfrm>
          <a:prstGeom prst="roundRect">
            <a:avLst>
              <a:gd name="adj" fmla="val 50000"/>
            </a:avLst>
          </a:prstGeom>
          <a:solidFill>
            <a:srgbClr val="FCE1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684"/>
            <a:ext cx="3311216" cy="345814"/>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Gründung und Digitalisierung</a:t>
            </a:r>
          </a:p>
        </p:txBody>
      </p:sp>
      <p:pic>
        <p:nvPicPr>
          <p:cNvPr id="18" name="Grafik 17">
            <a:extLst>
              <a:ext uri="{FF2B5EF4-FFF2-40B4-BE49-F238E27FC236}">
                <a16:creationId xmlns:a16="http://schemas.microsoft.com/office/drawing/2014/main" id="{1A129921-3C96-869C-4DBC-CE01ED40220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0728"/>
          <a:stretch/>
        </p:blipFill>
        <p:spPr>
          <a:xfrm flipH="1">
            <a:off x="8436767" y="8674234"/>
            <a:ext cx="2255046" cy="1422334"/>
          </a:xfrm>
          <a:prstGeom prst="rect">
            <a:avLst/>
          </a:prstGeom>
        </p:spPr>
      </p:pic>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0" y="11965864"/>
            <a:ext cx="7524000" cy="1358197"/>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256837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ransformation in Kohleregionen">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8" y="6602684"/>
            <a:ext cx="3898106" cy="345814"/>
          </a:xfrm>
          <a:prstGeom prst="roundRect">
            <a:avLst>
              <a:gd name="adj" fmla="val 50000"/>
            </a:avLst>
          </a:prstGeom>
          <a:solidFill>
            <a:srgbClr val="C5D2C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399"/>
            <a:ext cx="3778735"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Transformation in Kohleregionen</a:t>
            </a:r>
          </a:p>
        </p:txBody>
      </p:sp>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1" y="11965864"/>
            <a:ext cx="7524000" cy="1358197"/>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7" name="Grafik 6">
            <a:extLst>
              <a:ext uri="{FF2B5EF4-FFF2-40B4-BE49-F238E27FC236}">
                <a16:creationId xmlns:a16="http://schemas.microsoft.com/office/drawing/2014/main" id="{C6E327D9-80A4-0183-BECC-C6947AF93713}"/>
              </a:ext>
            </a:extLst>
          </p:cNvPr>
          <p:cNvPicPr>
            <a:picLocks noChangeAspect="1"/>
          </p:cNvPicPr>
          <p:nvPr userDrawn="1"/>
        </p:nvPicPr>
        <p:blipFill>
          <a:blip r:embed="rId2">
            <a:extLst>
              <a:ext uri="{96DAC541-7B7A-43D3-8B79-37D633B846F1}">
                <asvg:svgBlip xmlns:asvg="http://schemas.microsoft.com/office/drawing/2016/SVG/main" r:embed="rId3"/>
              </a:ext>
            </a:extLst>
          </a:blip>
          <a:srcRect r="16815" b="-130"/>
          <a:stretch/>
        </p:blipFill>
        <p:spPr>
          <a:xfrm>
            <a:off x="8329068" y="8672423"/>
            <a:ext cx="2362746" cy="2844000"/>
          </a:xfrm>
          <a:prstGeom prst="rect">
            <a:avLst/>
          </a:prstGeom>
        </p:spPr>
      </p:pic>
    </p:spTree>
    <p:extLst>
      <p:ext uri="{BB962C8B-B14F-4D97-AF65-F5344CB8AC3E}">
        <p14:creationId xmlns:p14="http://schemas.microsoft.com/office/powerpoint/2010/main" val="88038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dt und Region">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9" y="6602684"/>
            <a:ext cx="2116136" cy="345814"/>
          </a:xfrm>
          <a:prstGeom prst="roundRect">
            <a:avLst>
              <a:gd name="adj" fmla="val 50000"/>
            </a:avLst>
          </a:prstGeom>
          <a:solidFill>
            <a:srgbClr val="E7CB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1914216"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Stadt und Region</a:t>
            </a:r>
          </a:p>
        </p:txBody>
      </p:sp>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1" y="11965864"/>
            <a:ext cx="7524000" cy="1358197"/>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2" name="Grafik 1">
            <a:extLst>
              <a:ext uri="{FF2B5EF4-FFF2-40B4-BE49-F238E27FC236}">
                <a16:creationId xmlns:a16="http://schemas.microsoft.com/office/drawing/2014/main" id="{917393F5-2545-F40B-E977-8D58A16D38B9}"/>
              </a:ext>
            </a:extLst>
          </p:cNvPr>
          <p:cNvPicPr>
            <a:picLocks noChangeAspect="1"/>
          </p:cNvPicPr>
          <p:nvPr userDrawn="1"/>
        </p:nvPicPr>
        <p:blipFill>
          <a:blip r:embed="rId2">
            <a:extLst>
              <a:ext uri="{96DAC541-7B7A-43D3-8B79-37D633B846F1}">
                <asvg:svgBlip xmlns:asvg="http://schemas.microsoft.com/office/drawing/2016/SVG/main" r:embed="rId3"/>
              </a:ext>
            </a:extLst>
          </a:blip>
          <a:srcRect r="12093"/>
          <a:stretch/>
        </p:blipFill>
        <p:spPr>
          <a:xfrm>
            <a:off x="8191502" y="8684811"/>
            <a:ext cx="2500311" cy="2224077"/>
          </a:xfrm>
          <a:prstGeom prst="rect">
            <a:avLst/>
          </a:prstGeom>
        </p:spPr>
      </p:pic>
    </p:spTree>
    <p:extLst>
      <p:ext uri="{BB962C8B-B14F-4D97-AF65-F5344CB8AC3E}">
        <p14:creationId xmlns:p14="http://schemas.microsoft.com/office/powerpoint/2010/main" val="667224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limaschutz und Klimaanpassun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7" y="6602684"/>
            <a:ext cx="3986213" cy="345814"/>
          </a:xfrm>
          <a:prstGeom prst="roundRect">
            <a:avLst>
              <a:gd name="adj" fmla="val 50000"/>
            </a:avLst>
          </a:prstGeom>
          <a:solidFill>
            <a:srgbClr val="D5E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736666"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Klimaschutz und Klimaanpassung</a:t>
            </a:r>
          </a:p>
        </p:txBody>
      </p:sp>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1" y="11965864"/>
            <a:ext cx="7524000" cy="1358197"/>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4" name="Grafik 3">
            <a:extLst>
              <a:ext uri="{FF2B5EF4-FFF2-40B4-BE49-F238E27FC236}">
                <a16:creationId xmlns:a16="http://schemas.microsoft.com/office/drawing/2014/main" id="{CA5ED50D-E8F4-76A9-8869-C7AB8A4993E6}"/>
              </a:ext>
            </a:extLst>
          </p:cNvPr>
          <p:cNvPicPr>
            <a:picLocks noChangeAspect="1"/>
          </p:cNvPicPr>
          <p:nvPr userDrawn="1"/>
        </p:nvPicPr>
        <p:blipFill>
          <a:blip r:embed="rId2">
            <a:extLst>
              <a:ext uri="{96DAC541-7B7A-43D3-8B79-37D633B846F1}">
                <asvg:svgBlip xmlns:asvg="http://schemas.microsoft.com/office/drawing/2016/SVG/main" r:embed="rId3"/>
              </a:ext>
            </a:extLst>
          </a:blip>
          <a:srcRect r="9244"/>
          <a:stretch/>
        </p:blipFill>
        <p:spPr>
          <a:xfrm>
            <a:off x="8425150" y="8588376"/>
            <a:ext cx="2266663" cy="2854324"/>
          </a:xfrm>
          <a:prstGeom prst="rect">
            <a:avLst/>
          </a:prstGeom>
        </p:spPr>
      </p:pic>
    </p:spTree>
    <p:extLst>
      <p:ext uri="{BB962C8B-B14F-4D97-AF65-F5344CB8AC3E}">
        <p14:creationId xmlns:p14="http://schemas.microsoft.com/office/powerpoint/2010/main" val="478415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ategische Technologien">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7" y="6602684"/>
            <a:ext cx="3131343" cy="345814"/>
          </a:xfrm>
          <a:prstGeom prst="roundRect">
            <a:avLst>
              <a:gd name="adj" fmla="val 50000"/>
            </a:avLst>
          </a:prstGeom>
          <a:solidFill>
            <a:srgbClr val="FEE9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011971"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Strategische Technologien</a:t>
            </a:r>
          </a:p>
        </p:txBody>
      </p:sp>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1" y="11965864"/>
            <a:ext cx="7524000" cy="1358197"/>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3" name="Grafik 2">
            <a:extLst>
              <a:ext uri="{FF2B5EF4-FFF2-40B4-BE49-F238E27FC236}">
                <a16:creationId xmlns:a16="http://schemas.microsoft.com/office/drawing/2014/main" id="{EBED95BA-ACD1-E73F-1D28-B4855E077C90}"/>
              </a:ext>
            </a:extLst>
          </p:cNvPr>
          <p:cNvPicPr>
            <a:picLocks noChangeAspect="1"/>
          </p:cNvPicPr>
          <p:nvPr userDrawn="1"/>
        </p:nvPicPr>
        <p:blipFill>
          <a:blip r:embed="rId2">
            <a:extLst>
              <a:ext uri="{96DAC541-7B7A-43D3-8B79-37D633B846F1}">
                <asvg:svgBlip xmlns:asvg="http://schemas.microsoft.com/office/drawing/2016/SVG/main" r:embed="rId3"/>
              </a:ext>
            </a:extLst>
          </a:blip>
          <a:srcRect r="9284"/>
          <a:stretch/>
        </p:blipFill>
        <p:spPr>
          <a:xfrm>
            <a:off x="8108220" y="8420099"/>
            <a:ext cx="2583594" cy="2847976"/>
          </a:xfrm>
          <a:prstGeom prst="rect">
            <a:avLst/>
          </a:prstGeom>
        </p:spPr>
      </p:pic>
    </p:spTree>
    <p:extLst>
      <p:ext uri="{BB962C8B-B14F-4D97-AF65-F5344CB8AC3E}">
        <p14:creationId xmlns:p14="http://schemas.microsoft.com/office/powerpoint/2010/main" val="23417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novation und Forschun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B651CE3-FAC7-6DF6-4618-A5F437E4624C}"/>
              </a:ext>
            </a:extLst>
          </p:cNvPr>
          <p:cNvSpPr>
            <a:spLocks noGrp="1"/>
          </p:cNvSpPr>
          <p:nvPr>
            <p:ph type="ctrTitle"/>
          </p:nvPr>
        </p:nvSpPr>
        <p:spPr>
          <a:xfrm>
            <a:off x="547200" y="7467600"/>
            <a:ext cx="7452000" cy="1435100"/>
          </a:xfrm>
          <a:prstGeom prst="rect">
            <a:avLst/>
          </a:prstGeom>
        </p:spPr>
        <p:txBody>
          <a:bodyPr lIns="0" tIns="0" rIns="0" bIns="0" anchor="t" anchorCtr="0">
            <a:noAutofit/>
          </a:bodyPr>
          <a:lstStyle>
            <a:lvl1pPr algn="l">
              <a:lnSpc>
                <a:spcPts val="3600"/>
              </a:lnSpc>
              <a:defRPr sz="2800" b="0" spc="-60" baseline="0">
                <a:solidFill>
                  <a:schemeClr val="tx1"/>
                </a:solidFill>
              </a:defRPr>
            </a:lvl1pPr>
          </a:lstStyle>
          <a:p>
            <a:endParaRPr lang="en-US" dirty="0"/>
          </a:p>
        </p:txBody>
      </p:sp>
      <p:sp>
        <p:nvSpPr>
          <p:cNvPr id="14" name="Subtitle 2">
            <a:extLst>
              <a:ext uri="{FF2B5EF4-FFF2-40B4-BE49-F238E27FC236}">
                <a16:creationId xmlns:a16="http://schemas.microsoft.com/office/drawing/2014/main" id="{5E78A28F-7768-DFD6-32DA-330B9464F11A}"/>
              </a:ext>
            </a:extLst>
          </p:cNvPr>
          <p:cNvSpPr>
            <a:spLocks noGrp="1"/>
          </p:cNvSpPr>
          <p:nvPr>
            <p:ph type="subTitle" idx="1" hasCustomPrompt="1"/>
          </p:nvPr>
        </p:nvSpPr>
        <p:spPr>
          <a:xfrm>
            <a:off x="547200" y="9029247"/>
            <a:ext cx="7452000" cy="2719842"/>
          </a:xfrm>
          <a:prstGeom prst="rect">
            <a:avLst/>
          </a:prstGeom>
        </p:spPr>
        <p:txBody>
          <a:bodyPr lIns="0" tIns="0" rIns="0" bIns="0">
            <a:noAutofit/>
          </a:bodyPr>
          <a:lstStyle>
            <a:lvl1pPr marL="0" indent="0" algn="l">
              <a:lnSpc>
                <a:spcPts val="2450"/>
              </a:lnSpc>
              <a:spcBef>
                <a:spcPts val="0"/>
              </a:spcBef>
              <a:buNone/>
              <a:defRPr sz="18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16" name="Rechteck: abgerundete Ecken 15">
            <a:extLst>
              <a:ext uri="{FF2B5EF4-FFF2-40B4-BE49-F238E27FC236}">
                <a16:creationId xmlns:a16="http://schemas.microsoft.com/office/drawing/2014/main" id="{77921DDE-D003-2527-1571-C13AF9EC953C}"/>
              </a:ext>
            </a:extLst>
          </p:cNvPr>
          <p:cNvSpPr/>
          <p:nvPr userDrawn="1"/>
        </p:nvSpPr>
        <p:spPr>
          <a:xfrm>
            <a:off x="528638" y="6602684"/>
            <a:ext cx="3131342" cy="345814"/>
          </a:xfrm>
          <a:prstGeom prst="roundRect">
            <a:avLst>
              <a:gd name="adj" fmla="val 50000"/>
            </a:avLst>
          </a:prstGeom>
          <a:solidFill>
            <a:srgbClr val="D3EC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dirty="0">
              <a:solidFill>
                <a:schemeClr val="tx1"/>
              </a:solidFill>
            </a:endParaRPr>
          </a:p>
        </p:txBody>
      </p:sp>
      <p:sp>
        <p:nvSpPr>
          <p:cNvPr id="17" name="Textfeld 16">
            <a:extLst>
              <a:ext uri="{FF2B5EF4-FFF2-40B4-BE49-F238E27FC236}">
                <a16:creationId xmlns:a16="http://schemas.microsoft.com/office/drawing/2014/main" id="{1E6FC87C-55D8-B7F2-C124-FF9816510610}"/>
              </a:ext>
            </a:extLst>
          </p:cNvPr>
          <p:cNvSpPr txBox="1"/>
          <p:nvPr userDrawn="1"/>
        </p:nvSpPr>
        <p:spPr>
          <a:xfrm>
            <a:off x="648009" y="6602400"/>
            <a:ext cx="3011971" cy="3456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900" b="0" i="0" u="none" strike="noStrike" spc="-90" baseline="0" dirty="0">
                <a:solidFill>
                  <a:schemeClr val="tx1"/>
                </a:solidFill>
                <a:latin typeface="+mj-lt"/>
                <a:ea typeface="Open Sans" panose="020B0606030504020204" pitchFamily="34" charset="0"/>
                <a:cs typeface="Open Sans" panose="020B0606030504020204" pitchFamily="34" charset="0"/>
              </a:rPr>
              <a:t>Innovation und Forschung</a:t>
            </a:r>
          </a:p>
        </p:txBody>
      </p:sp>
      <p:sp>
        <p:nvSpPr>
          <p:cNvPr id="19" name="Bildplatzhalter 7">
            <a:extLst>
              <a:ext uri="{FF2B5EF4-FFF2-40B4-BE49-F238E27FC236}">
                <a16:creationId xmlns:a16="http://schemas.microsoft.com/office/drawing/2014/main" id="{D3D741B0-B2F1-0F9A-EA00-294D89252376}"/>
              </a:ext>
            </a:extLst>
          </p:cNvPr>
          <p:cNvSpPr>
            <a:spLocks noGrp="1"/>
          </p:cNvSpPr>
          <p:nvPr userDrawn="1">
            <p:ph type="pic" sz="quarter" idx="10" hasCustomPrompt="1"/>
          </p:nvPr>
        </p:nvSpPr>
        <p:spPr>
          <a:xfrm>
            <a:off x="1" y="11965864"/>
            <a:ext cx="7524000" cy="1358197"/>
          </a:xfrm>
          <a:prstGeom prst="rect">
            <a:avLst/>
          </a:prstGeom>
        </p:spPr>
        <p:txBody>
          <a:bodyPr anchor="ctr" anchorCtr="1"/>
          <a:lstStyle>
            <a:lvl1pPr marL="0" indent="0" algn="ctr">
              <a:buNone/>
              <a:defRPr/>
            </a:lvl1pPr>
          </a:lstStyle>
          <a:p>
            <a:r>
              <a:rPr lang="de-DE" dirty="0"/>
              <a:t>Logo einfügen</a:t>
            </a:r>
          </a:p>
        </p:txBody>
      </p:sp>
      <p:sp>
        <p:nvSpPr>
          <p:cNvPr id="20" name="Bildplatzhalter 18">
            <a:extLst>
              <a:ext uri="{FF2B5EF4-FFF2-40B4-BE49-F238E27FC236}">
                <a16:creationId xmlns:a16="http://schemas.microsoft.com/office/drawing/2014/main" id="{90F1D818-99B4-56AC-8442-7922CD34D935}"/>
              </a:ext>
            </a:extLst>
          </p:cNvPr>
          <p:cNvSpPr>
            <a:spLocks noGrp="1"/>
          </p:cNvSpPr>
          <p:nvPr userDrawn="1">
            <p:ph type="pic" sz="quarter" idx="11" hasCustomPrompt="1"/>
          </p:nvPr>
        </p:nvSpPr>
        <p:spPr>
          <a:xfrm>
            <a:off x="561219" y="13784436"/>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39" name="Bildplatzhalter 18">
            <a:extLst>
              <a:ext uri="{FF2B5EF4-FFF2-40B4-BE49-F238E27FC236}">
                <a16:creationId xmlns:a16="http://schemas.microsoft.com/office/drawing/2014/main" id="{F30BAC19-B740-B5B2-317B-7D921AFE6DB1}"/>
              </a:ext>
            </a:extLst>
          </p:cNvPr>
          <p:cNvSpPr>
            <a:spLocks noGrp="1"/>
          </p:cNvSpPr>
          <p:nvPr>
            <p:ph type="pic" sz="quarter" idx="12" hasCustomPrompt="1"/>
          </p:nvPr>
        </p:nvSpPr>
        <p:spPr>
          <a:xfrm>
            <a:off x="3049083" y="13784435"/>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0" name="Bildplatzhalter 18">
            <a:extLst>
              <a:ext uri="{FF2B5EF4-FFF2-40B4-BE49-F238E27FC236}">
                <a16:creationId xmlns:a16="http://schemas.microsoft.com/office/drawing/2014/main" id="{1041DC92-2A67-2512-677C-ECDE8AFFBACB}"/>
              </a:ext>
            </a:extLst>
          </p:cNvPr>
          <p:cNvSpPr>
            <a:spLocks noGrp="1"/>
          </p:cNvSpPr>
          <p:nvPr>
            <p:ph type="pic" sz="quarter" idx="13" hasCustomPrompt="1"/>
          </p:nvPr>
        </p:nvSpPr>
        <p:spPr>
          <a:xfrm>
            <a:off x="5536947" y="13784434"/>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sp>
        <p:nvSpPr>
          <p:cNvPr id="41" name="Bildplatzhalter 18">
            <a:extLst>
              <a:ext uri="{FF2B5EF4-FFF2-40B4-BE49-F238E27FC236}">
                <a16:creationId xmlns:a16="http://schemas.microsoft.com/office/drawing/2014/main" id="{452D1175-53DF-A93A-D5AC-05E2E46D7240}"/>
              </a:ext>
            </a:extLst>
          </p:cNvPr>
          <p:cNvSpPr>
            <a:spLocks noGrp="1"/>
          </p:cNvSpPr>
          <p:nvPr>
            <p:ph type="pic" sz="quarter" idx="14" hasCustomPrompt="1"/>
          </p:nvPr>
        </p:nvSpPr>
        <p:spPr>
          <a:xfrm>
            <a:off x="8024812" y="13784433"/>
            <a:ext cx="2105782" cy="760239"/>
          </a:xfrm>
          <a:prstGeom prst="rect">
            <a:avLst/>
          </a:prstGeom>
          <a:solidFill>
            <a:schemeClr val="bg1">
              <a:lumMod val="85000"/>
            </a:schemeClr>
          </a:solidFill>
        </p:spPr>
        <p:txBody>
          <a:bodyPr lIns="0" tIns="0" rIns="0" bIns="0" anchor="ctr" anchorCtr="1">
            <a:noAutofit/>
          </a:bodyPr>
          <a:lstStyle>
            <a:lvl1pPr marL="0" indent="0" algn="ctr">
              <a:buNone/>
              <a:defRPr lang="de-DE" sz="1400" dirty="0"/>
            </a:lvl1pPr>
          </a:lstStyle>
          <a:p>
            <a:r>
              <a:rPr lang="de-DE" dirty="0"/>
              <a:t>Hier bitte Logo einfügen </a:t>
            </a:r>
            <a:br>
              <a:rPr lang="de-DE" dirty="0"/>
            </a:br>
            <a:r>
              <a:rPr lang="de-DE" dirty="0"/>
              <a:t>oder Löschen</a:t>
            </a:r>
          </a:p>
        </p:txBody>
      </p:sp>
      <p:pic>
        <p:nvPicPr>
          <p:cNvPr id="4" name="Grafik 3">
            <a:extLst>
              <a:ext uri="{FF2B5EF4-FFF2-40B4-BE49-F238E27FC236}">
                <a16:creationId xmlns:a16="http://schemas.microsoft.com/office/drawing/2014/main" id="{369E8178-AE02-9835-EB74-501C2DF84D3E}"/>
              </a:ext>
            </a:extLst>
          </p:cNvPr>
          <p:cNvPicPr>
            <a:picLocks noChangeAspect="1"/>
          </p:cNvPicPr>
          <p:nvPr userDrawn="1"/>
        </p:nvPicPr>
        <p:blipFill>
          <a:blip r:embed="rId2">
            <a:extLst>
              <a:ext uri="{96DAC541-7B7A-43D3-8B79-37D633B846F1}">
                <asvg:svgBlip xmlns:asvg="http://schemas.microsoft.com/office/drawing/2016/SVG/main" r:embed="rId3"/>
              </a:ext>
            </a:extLst>
          </a:blip>
          <a:srcRect l="15552"/>
          <a:stretch/>
        </p:blipFill>
        <p:spPr>
          <a:xfrm rot="10800000">
            <a:off x="8565986" y="8593424"/>
            <a:ext cx="2125826" cy="2852450"/>
          </a:xfrm>
          <a:prstGeom prst="rect">
            <a:avLst/>
          </a:prstGeom>
        </p:spPr>
      </p:pic>
    </p:spTree>
    <p:extLst>
      <p:ext uri="{BB962C8B-B14F-4D97-AF65-F5344CB8AC3E}">
        <p14:creationId xmlns:p14="http://schemas.microsoft.com/office/powerpoint/2010/main" val="2455915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svg"/><Relationship Id="rId18" Type="http://schemas.openxmlformats.org/officeDocument/2006/relationships/image" Target="../media/image11.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5.png"/><Relationship Id="rId17" Type="http://schemas.openxmlformats.org/officeDocument/2006/relationships/image" Target="../media/image10.svg"/><Relationship Id="rId2" Type="http://schemas.openxmlformats.org/officeDocument/2006/relationships/slideLayout" Target="../slideLayouts/slideLayout2.xml"/><Relationship Id="rId16" Type="http://schemas.openxmlformats.org/officeDocument/2006/relationships/image" Target="../media/image9.png"/><Relationship Id="rId20"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svg"/><Relationship Id="rId5" Type="http://schemas.openxmlformats.org/officeDocument/2006/relationships/slideLayout" Target="../slideLayouts/slideLayout5.xml"/><Relationship Id="rId15" Type="http://schemas.openxmlformats.org/officeDocument/2006/relationships/image" Target="../media/image8.svg"/><Relationship Id="rId10" Type="http://schemas.openxmlformats.org/officeDocument/2006/relationships/image" Target="../media/image3.png"/><Relationship Id="rId19" Type="http://schemas.openxmlformats.org/officeDocument/2006/relationships/image" Target="../media/image12.svg"/><Relationship Id="rId4" Type="http://schemas.openxmlformats.org/officeDocument/2006/relationships/slideLayout" Target="../slideLayouts/slideLayout4.xml"/><Relationship Id="rId9" Type="http://schemas.openxmlformats.org/officeDocument/2006/relationships/image" Target="../media/image2.svg"/><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536A493C-E0C9-945D-F94C-2902E3394CF9}"/>
              </a:ext>
            </a:extLst>
          </p:cNvPr>
          <p:cNvSpPr/>
          <p:nvPr userDrawn="1"/>
        </p:nvSpPr>
        <p:spPr>
          <a:xfrm>
            <a:off x="0" y="1"/>
            <a:ext cx="10691813" cy="6011862"/>
          </a:xfrm>
          <a:prstGeom prst="rect">
            <a:avLst/>
          </a:prstGeom>
          <a:solidFill>
            <a:srgbClr val="D5EB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273"/>
          </a:p>
        </p:txBody>
      </p:sp>
      <p:sp>
        <p:nvSpPr>
          <p:cNvPr id="9" name="Textfeld 8">
            <a:extLst>
              <a:ext uri="{FF2B5EF4-FFF2-40B4-BE49-F238E27FC236}">
                <a16:creationId xmlns:a16="http://schemas.microsoft.com/office/drawing/2014/main" id="{F2031452-F18A-4C30-71D3-C74E44CAB4B5}"/>
              </a:ext>
            </a:extLst>
          </p:cNvPr>
          <p:cNvSpPr txBox="1"/>
          <p:nvPr userDrawn="1"/>
        </p:nvSpPr>
        <p:spPr>
          <a:xfrm>
            <a:off x="525012" y="2256293"/>
            <a:ext cx="4005056" cy="2096956"/>
          </a:xfrm>
          <a:prstGeom prst="rect">
            <a:avLst/>
          </a:prstGeom>
          <a:noFill/>
        </p:spPr>
        <p:txBody>
          <a:bodyPr wrap="square" lIns="0" tIns="0" rIns="0" bIns="0" rtlCol="0">
            <a:noAutofit/>
          </a:bodyPr>
          <a:lstStyle/>
          <a:p>
            <a:pPr>
              <a:lnSpc>
                <a:spcPts val="5800"/>
              </a:lnSpc>
            </a:pPr>
            <a:r>
              <a:rPr lang="de-DE" sz="5200" spc="-110" baseline="0" dirty="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rPr>
              <a:t>Hier wächst Europa zusammen</a:t>
            </a:r>
          </a:p>
        </p:txBody>
      </p:sp>
      <p:pic>
        <p:nvPicPr>
          <p:cNvPr id="10" name="Grafik 9">
            <a:extLst>
              <a:ext uri="{FF2B5EF4-FFF2-40B4-BE49-F238E27FC236}">
                <a16:creationId xmlns:a16="http://schemas.microsoft.com/office/drawing/2014/main" id="{B17596A9-B41B-5D44-A8CE-FB6E235D8622}"/>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4840839" y="616243"/>
            <a:ext cx="1764000" cy="2016000"/>
          </a:xfrm>
          <a:prstGeom prst="rect">
            <a:avLst/>
          </a:prstGeom>
        </p:spPr>
      </p:pic>
      <p:pic>
        <p:nvPicPr>
          <p:cNvPr id="11" name="Grafik 10">
            <a:extLst>
              <a:ext uri="{FF2B5EF4-FFF2-40B4-BE49-F238E27FC236}">
                <a16:creationId xmlns:a16="http://schemas.microsoft.com/office/drawing/2014/main" id="{866766E6-BA65-9FF7-C015-805949D969C6}"/>
              </a:ext>
            </a:extLst>
          </p:cNvPr>
          <p:cNvPicPr>
            <a:picLocks noChangeAspect="1"/>
          </p:cNvPicPr>
          <p:nvPr userDrawn="1"/>
        </p:nvPicPr>
        <p:blipFill>
          <a:blip r:embed="rId10">
            <a:extLst>
              <a:ext uri="{96DAC541-7B7A-43D3-8B79-37D633B846F1}">
                <asvg:svgBlip xmlns:asvg="http://schemas.microsoft.com/office/drawing/2016/SVG/main" r:embed="rId11"/>
              </a:ext>
            </a:extLst>
          </a:blip>
          <a:srcRect t="1" b="24657"/>
          <a:stretch/>
        </p:blipFill>
        <p:spPr>
          <a:xfrm>
            <a:off x="2209800" y="4639929"/>
            <a:ext cx="1820943" cy="1371934"/>
          </a:xfrm>
          <a:prstGeom prst="rect">
            <a:avLst/>
          </a:prstGeom>
        </p:spPr>
      </p:pic>
      <p:pic>
        <p:nvPicPr>
          <p:cNvPr id="12" name="Grafik 11">
            <a:extLst>
              <a:ext uri="{FF2B5EF4-FFF2-40B4-BE49-F238E27FC236}">
                <a16:creationId xmlns:a16="http://schemas.microsoft.com/office/drawing/2014/main" id="{185E0306-9E7C-A3B8-9776-6148293C79D8}"/>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639843" y="510930"/>
            <a:ext cx="2484000" cy="1242000"/>
          </a:xfrm>
          <a:prstGeom prst="rect">
            <a:avLst/>
          </a:prstGeom>
        </p:spPr>
      </p:pic>
      <p:pic>
        <p:nvPicPr>
          <p:cNvPr id="13" name="Grafik 12">
            <a:extLst>
              <a:ext uri="{FF2B5EF4-FFF2-40B4-BE49-F238E27FC236}">
                <a16:creationId xmlns:a16="http://schemas.microsoft.com/office/drawing/2014/main" id="{301AF82C-CF5B-ABCC-63CC-91F1AC8ECDD6}"/>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4880261" y="3467242"/>
            <a:ext cx="2670226" cy="2088000"/>
          </a:xfrm>
          <a:prstGeom prst="rect">
            <a:avLst/>
          </a:prstGeom>
        </p:spPr>
      </p:pic>
      <p:pic>
        <p:nvPicPr>
          <p:cNvPr id="14" name="Grafik 13">
            <a:extLst>
              <a:ext uri="{FF2B5EF4-FFF2-40B4-BE49-F238E27FC236}">
                <a16:creationId xmlns:a16="http://schemas.microsoft.com/office/drawing/2014/main" id="{B4A6CBEE-CEF4-D30C-D287-F2C00E6616EA}"/>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8502847" y="2950094"/>
            <a:ext cx="1980000" cy="1980000"/>
          </a:xfrm>
          <a:prstGeom prst="rect">
            <a:avLst/>
          </a:prstGeom>
        </p:spPr>
      </p:pic>
      <p:pic>
        <p:nvPicPr>
          <p:cNvPr id="15" name="Grafik 14">
            <a:extLst>
              <a:ext uri="{FF2B5EF4-FFF2-40B4-BE49-F238E27FC236}">
                <a16:creationId xmlns:a16="http://schemas.microsoft.com/office/drawing/2014/main" id="{9D58F5C5-A861-0AB6-DC8C-60EF8894E457}"/>
              </a:ext>
            </a:extLst>
          </p:cNvPr>
          <p:cNvPicPr>
            <a:picLocks noChangeAspect="1"/>
          </p:cNvPicPr>
          <p:nvPr userDrawn="1"/>
        </p:nvPicPr>
        <p:blipFill>
          <a:blip r:embed="rId18">
            <a:extLst>
              <a:ext uri="{96DAC541-7B7A-43D3-8B79-37D633B846F1}">
                <asvg:svgBlip xmlns:asvg="http://schemas.microsoft.com/office/drawing/2016/SVG/main" r:embed="rId19"/>
              </a:ext>
            </a:extLst>
          </a:blip>
          <a:srcRect t="18011"/>
          <a:stretch/>
        </p:blipFill>
        <p:spPr>
          <a:xfrm>
            <a:off x="7373009" y="0"/>
            <a:ext cx="2741546" cy="2547038"/>
          </a:xfrm>
          <a:prstGeom prst="rect">
            <a:avLst/>
          </a:prstGeom>
        </p:spPr>
      </p:pic>
      <p:pic>
        <p:nvPicPr>
          <p:cNvPr id="16" name="Grafik 15" descr="Ein Bild, das Text, Schrift, Screenshot, Grafiken enthält.&#10;&#10;Automatisch generierte Beschreibung">
            <a:extLst>
              <a:ext uri="{FF2B5EF4-FFF2-40B4-BE49-F238E27FC236}">
                <a16:creationId xmlns:a16="http://schemas.microsoft.com/office/drawing/2014/main" id="{32521FD9-4A80-DC00-F729-D8F97783585F}"/>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8338222" y="5292748"/>
            <a:ext cx="1794791" cy="1260000"/>
          </a:xfrm>
          <a:prstGeom prst="rect">
            <a:avLst/>
          </a:prstGeom>
        </p:spPr>
      </p:pic>
      <p:cxnSp>
        <p:nvCxnSpPr>
          <p:cNvPr id="17" name="Gerader Verbinder 16">
            <a:extLst>
              <a:ext uri="{FF2B5EF4-FFF2-40B4-BE49-F238E27FC236}">
                <a16:creationId xmlns:a16="http://schemas.microsoft.com/office/drawing/2014/main" id="{EC30CD23-B6CA-0FE8-CAFE-078BD70C2D01}"/>
              </a:ext>
            </a:extLst>
          </p:cNvPr>
          <p:cNvCxnSpPr>
            <a:cxnSpLocks/>
          </p:cNvCxnSpPr>
          <p:nvPr userDrawn="1"/>
        </p:nvCxnSpPr>
        <p:spPr>
          <a:xfrm>
            <a:off x="525012" y="13342035"/>
            <a:ext cx="9630000" cy="0"/>
          </a:xfrm>
          <a:prstGeom prst="line">
            <a:avLst/>
          </a:prstGeom>
          <a:ln w="1270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8" name="Gerader Verbinder 17">
            <a:extLst>
              <a:ext uri="{FF2B5EF4-FFF2-40B4-BE49-F238E27FC236}">
                <a16:creationId xmlns:a16="http://schemas.microsoft.com/office/drawing/2014/main" id="{EC8C870D-208D-21D5-51CA-953ABBF07EFA}"/>
              </a:ext>
            </a:extLst>
          </p:cNvPr>
          <p:cNvCxnSpPr>
            <a:cxnSpLocks/>
          </p:cNvCxnSpPr>
          <p:nvPr userDrawn="1"/>
        </p:nvCxnSpPr>
        <p:spPr>
          <a:xfrm>
            <a:off x="525012" y="11945520"/>
            <a:ext cx="9630000" cy="0"/>
          </a:xfrm>
          <a:prstGeom prst="line">
            <a:avLst/>
          </a:prstGeom>
          <a:ln w="12700">
            <a:solidFill>
              <a:srgbClr val="000000"/>
            </a:solidFill>
          </a:ln>
        </p:spPr>
        <p:style>
          <a:lnRef idx="2">
            <a:schemeClr val="accent1"/>
          </a:lnRef>
          <a:fillRef idx="0">
            <a:schemeClr val="accent1"/>
          </a:fillRef>
          <a:effectRef idx="1">
            <a:schemeClr val="accent1"/>
          </a:effectRef>
          <a:fontRef idx="minor">
            <a:schemeClr val="tx1"/>
          </a:fontRef>
        </p:style>
      </p:cxnSp>
      <p:sp>
        <p:nvSpPr>
          <p:cNvPr id="19" name="Textfeld 18">
            <a:extLst>
              <a:ext uri="{FF2B5EF4-FFF2-40B4-BE49-F238E27FC236}">
                <a16:creationId xmlns:a16="http://schemas.microsoft.com/office/drawing/2014/main" id="{565D9371-6D62-1735-7019-A3B0FFCC6138}"/>
              </a:ext>
            </a:extLst>
          </p:cNvPr>
          <p:cNvSpPr txBox="1"/>
          <p:nvPr userDrawn="1"/>
        </p:nvSpPr>
        <p:spPr>
          <a:xfrm>
            <a:off x="8025182" y="12629990"/>
            <a:ext cx="2129091" cy="276999"/>
          </a:xfrm>
          <a:prstGeom prst="rect">
            <a:avLst/>
          </a:prstGeom>
          <a:noFill/>
        </p:spPr>
        <p:txBody>
          <a:bodyPr wrap="square" lIns="0" tIns="0" rIns="0" bIns="0" rtlCol="0">
            <a:spAutoFit/>
          </a:bodyPr>
          <a:lstStyle/>
          <a:p>
            <a:pPr algn="r"/>
            <a:r>
              <a:rPr lang="de-DE" sz="1800" dirty="0">
                <a:latin typeface="+mj-lt"/>
              </a:rPr>
              <a:t>www.efre.nrw</a:t>
            </a:r>
          </a:p>
        </p:txBody>
      </p:sp>
    </p:spTree>
    <p:extLst>
      <p:ext uri="{BB962C8B-B14F-4D97-AF65-F5344CB8AC3E}">
        <p14:creationId xmlns:p14="http://schemas.microsoft.com/office/powerpoint/2010/main" val="39417847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p:txStyles>
    <p:titleStyle>
      <a:lvl1pPr algn="l" defTabSz="1069208" rtl="0" eaLnBrk="1" latinLnBrk="0" hangingPunct="1">
        <a:lnSpc>
          <a:spcPct val="90000"/>
        </a:lnSpc>
        <a:spcBef>
          <a:spcPct val="0"/>
        </a:spcBef>
        <a:buNone/>
        <a:defRPr sz="5145" kern="1200">
          <a:solidFill>
            <a:schemeClr val="tx1"/>
          </a:solidFill>
          <a:latin typeface="+mj-lt"/>
          <a:ea typeface="+mj-ea"/>
          <a:cs typeface="+mj-cs"/>
        </a:defRPr>
      </a:lvl1pPr>
    </p:titleStyle>
    <p:bodyStyle>
      <a:lvl1pPr marL="267302" indent="-267302" algn="l" defTabSz="1069208" rtl="0" eaLnBrk="1" latinLnBrk="0" hangingPunct="1">
        <a:lnSpc>
          <a:spcPct val="90000"/>
        </a:lnSpc>
        <a:spcBef>
          <a:spcPts val="1169"/>
        </a:spcBef>
        <a:buFont typeface="Arial" panose="020B0604020202020204" pitchFamily="34" charset="0"/>
        <a:buChar char="•"/>
        <a:defRPr sz="3274" kern="1200">
          <a:solidFill>
            <a:schemeClr val="tx1"/>
          </a:solidFill>
          <a:latin typeface="+mn-lt"/>
          <a:ea typeface="+mn-ea"/>
          <a:cs typeface="+mn-cs"/>
        </a:defRPr>
      </a:lvl1pPr>
      <a:lvl2pPr marL="801906" indent="-267302" algn="l" defTabSz="1069208" rtl="0" eaLnBrk="1" latinLnBrk="0" hangingPunct="1">
        <a:lnSpc>
          <a:spcPct val="90000"/>
        </a:lnSpc>
        <a:spcBef>
          <a:spcPts val="585"/>
        </a:spcBef>
        <a:buFont typeface="Arial" panose="020B0604020202020204" pitchFamily="34" charset="0"/>
        <a:buChar char="•"/>
        <a:defRPr sz="2806" kern="1200">
          <a:solidFill>
            <a:schemeClr val="tx1"/>
          </a:solidFill>
          <a:latin typeface="+mn-lt"/>
          <a:ea typeface="+mn-ea"/>
          <a:cs typeface="+mn-cs"/>
        </a:defRPr>
      </a:lvl2pPr>
      <a:lvl3pPr marL="1336510" indent="-267302" algn="l" defTabSz="1069208" rtl="0" eaLnBrk="1" latinLnBrk="0" hangingPunct="1">
        <a:lnSpc>
          <a:spcPct val="90000"/>
        </a:lnSpc>
        <a:spcBef>
          <a:spcPts val="585"/>
        </a:spcBef>
        <a:buFont typeface="Arial" panose="020B0604020202020204" pitchFamily="34" charset="0"/>
        <a:buChar char="•"/>
        <a:defRPr sz="2339" kern="1200">
          <a:solidFill>
            <a:schemeClr val="tx1"/>
          </a:solidFill>
          <a:latin typeface="+mn-lt"/>
          <a:ea typeface="+mn-ea"/>
          <a:cs typeface="+mn-cs"/>
        </a:defRPr>
      </a:lvl3pPr>
      <a:lvl4pPr marL="187111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4pPr>
      <a:lvl5pPr marL="2405718"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5pPr>
      <a:lvl6pPr marL="2940322"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6pPr>
      <a:lvl7pPr marL="3474926"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7pPr>
      <a:lvl8pPr marL="4009530"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8pPr>
      <a:lvl9pPr marL="454413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9pPr>
    </p:bodyStyle>
    <p:otherStyle>
      <a:defPPr>
        <a:defRPr lang="en-US"/>
      </a:defPPr>
      <a:lvl1pPr marL="0" algn="l" defTabSz="1069208" rtl="0" eaLnBrk="1" latinLnBrk="0" hangingPunct="1">
        <a:defRPr sz="2105" kern="1200">
          <a:solidFill>
            <a:schemeClr val="tx1"/>
          </a:solidFill>
          <a:latin typeface="+mn-lt"/>
          <a:ea typeface="+mn-ea"/>
          <a:cs typeface="+mn-cs"/>
        </a:defRPr>
      </a:lvl1pPr>
      <a:lvl2pPr marL="534604" algn="l" defTabSz="1069208" rtl="0" eaLnBrk="1" latinLnBrk="0" hangingPunct="1">
        <a:defRPr sz="2105" kern="1200">
          <a:solidFill>
            <a:schemeClr val="tx1"/>
          </a:solidFill>
          <a:latin typeface="+mn-lt"/>
          <a:ea typeface="+mn-ea"/>
          <a:cs typeface="+mn-cs"/>
        </a:defRPr>
      </a:lvl2pPr>
      <a:lvl3pPr marL="1069208" algn="l" defTabSz="1069208" rtl="0" eaLnBrk="1" latinLnBrk="0" hangingPunct="1">
        <a:defRPr sz="2105" kern="1200">
          <a:solidFill>
            <a:schemeClr val="tx1"/>
          </a:solidFill>
          <a:latin typeface="+mn-lt"/>
          <a:ea typeface="+mn-ea"/>
          <a:cs typeface="+mn-cs"/>
        </a:defRPr>
      </a:lvl3pPr>
      <a:lvl4pPr marL="1603812" algn="l" defTabSz="1069208" rtl="0" eaLnBrk="1" latinLnBrk="0" hangingPunct="1">
        <a:defRPr sz="2105" kern="1200">
          <a:solidFill>
            <a:schemeClr val="tx1"/>
          </a:solidFill>
          <a:latin typeface="+mn-lt"/>
          <a:ea typeface="+mn-ea"/>
          <a:cs typeface="+mn-cs"/>
        </a:defRPr>
      </a:lvl4pPr>
      <a:lvl5pPr marL="2138416" algn="l" defTabSz="1069208" rtl="0" eaLnBrk="1" latinLnBrk="0" hangingPunct="1">
        <a:defRPr sz="2105" kern="1200">
          <a:solidFill>
            <a:schemeClr val="tx1"/>
          </a:solidFill>
          <a:latin typeface="+mn-lt"/>
          <a:ea typeface="+mn-ea"/>
          <a:cs typeface="+mn-cs"/>
        </a:defRPr>
      </a:lvl5pPr>
      <a:lvl6pPr marL="2673020" algn="l" defTabSz="1069208" rtl="0" eaLnBrk="1" latinLnBrk="0" hangingPunct="1">
        <a:defRPr sz="2105" kern="1200">
          <a:solidFill>
            <a:schemeClr val="tx1"/>
          </a:solidFill>
          <a:latin typeface="+mn-lt"/>
          <a:ea typeface="+mn-ea"/>
          <a:cs typeface="+mn-cs"/>
        </a:defRPr>
      </a:lvl6pPr>
      <a:lvl7pPr marL="3207624" algn="l" defTabSz="1069208" rtl="0" eaLnBrk="1" latinLnBrk="0" hangingPunct="1">
        <a:defRPr sz="2105" kern="1200">
          <a:solidFill>
            <a:schemeClr val="tx1"/>
          </a:solidFill>
          <a:latin typeface="+mn-lt"/>
          <a:ea typeface="+mn-ea"/>
          <a:cs typeface="+mn-cs"/>
        </a:defRPr>
      </a:lvl7pPr>
      <a:lvl8pPr marL="3742228" algn="l" defTabSz="1069208" rtl="0" eaLnBrk="1" latinLnBrk="0" hangingPunct="1">
        <a:defRPr sz="2105" kern="1200">
          <a:solidFill>
            <a:schemeClr val="tx1"/>
          </a:solidFill>
          <a:latin typeface="+mn-lt"/>
          <a:ea typeface="+mn-ea"/>
          <a:cs typeface="+mn-cs"/>
        </a:defRPr>
      </a:lvl8pPr>
      <a:lvl9pPr marL="4276832" algn="l" defTabSz="1069208" rtl="0" eaLnBrk="1" latinLnBrk="0" hangingPunct="1">
        <a:defRPr sz="210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87" userDrawn="1">
          <p15:clr>
            <a:srgbClr val="F26B43"/>
          </p15:clr>
        </p15:guide>
        <p15:guide id="2" pos="351" userDrawn="1">
          <p15:clr>
            <a:srgbClr val="F26B43"/>
          </p15:clr>
        </p15:guide>
        <p15:guide id="3" orient="horz" pos="4694" userDrawn="1">
          <p15:clr>
            <a:srgbClr val="F26B43"/>
          </p15:clr>
        </p15:guide>
        <p15:guide id="4" pos="6384" userDrawn="1">
          <p15:clr>
            <a:srgbClr val="F26B43"/>
          </p15:clr>
        </p15:guide>
        <p15:guide id="5" orient="horz" pos="916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B2BB1C76-8891-C46E-8CCD-1BA0109F9DB6}"/>
              </a:ext>
            </a:extLst>
          </p:cNvPr>
          <p:cNvSpPr>
            <a:spLocks noGrp="1"/>
          </p:cNvSpPr>
          <p:nvPr>
            <p:ph type="ctrTitle"/>
          </p:nvPr>
        </p:nvSpPr>
        <p:spPr>
          <a:xfrm>
            <a:off x="547200" y="7467600"/>
            <a:ext cx="7452000" cy="1435100"/>
          </a:xfrm>
        </p:spPr>
        <p:txBody>
          <a:bodyPr/>
          <a:lstStyle/>
          <a:p>
            <a:r>
              <a:rPr lang="de-DE" dirty="0"/>
              <a:t>Projektname und ggf. Untertitel in </a:t>
            </a:r>
            <a:br>
              <a:rPr lang="de-DE" dirty="0"/>
            </a:br>
            <a:r>
              <a:rPr lang="de-DE" dirty="0"/>
              <a:t>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20BFE8BA-B6C8-43EE-859C-DA470DD0D926}"/>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C1BF2513-3F94-C461-774B-B9D95F848149}"/>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1710636A-5776-3E24-EDC6-6E28F6657EE1}"/>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6509D4F8-52C6-E83A-1C07-CE657B7DEED6}"/>
              </a:ext>
            </a:extLst>
          </p:cNvPr>
          <p:cNvSpPr>
            <a:spLocks noGrp="1"/>
          </p:cNvSpPr>
          <p:nvPr>
            <p:ph type="pic" sz="quarter" idx="13"/>
          </p:nvPr>
        </p:nvSpPr>
        <p:spPr/>
        <p:txBody>
          <a:bodyPr/>
          <a:lstStyle/>
          <a:p>
            <a:endParaRPr lang="de-DE"/>
          </a:p>
        </p:txBody>
      </p:sp>
      <p:sp>
        <p:nvSpPr>
          <p:cNvPr id="10" name="Bildplatzhalter 9">
            <a:extLst>
              <a:ext uri="{FF2B5EF4-FFF2-40B4-BE49-F238E27FC236}">
                <a16:creationId xmlns:a16="http://schemas.microsoft.com/office/drawing/2014/main" id="{388D1FED-D7AF-7A47-12CF-8D163B3B6BA5}"/>
              </a:ext>
            </a:extLst>
          </p:cNvPr>
          <p:cNvSpPr>
            <a:spLocks noGrp="1"/>
          </p:cNvSpPr>
          <p:nvPr>
            <p:ph type="pic" sz="quarter" idx="14"/>
          </p:nvPr>
        </p:nvSpPr>
        <p:spPr/>
        <p:txBody>
          <a:bodyPr/>
          <a:lstStyle/>
          <a:p>
            <a:endParaRPr lang="de-DE"/>
          </a:p>
        </p:txBody>
      </p:sp>
      <p:pic>
        <p:nvPicPr>
          <p:cNvPr id="19" name="Bildplatzhalter 18" descr="Ein Bild, das Text, Screenshot, Schrift, Logo enthält.&#10;&#10;KI-generierte Inhalte können fehlerhaft sein.">
            <a:extLst>
              <a:ext uri="{FF2B5EF4-FFF2-40B4-BE49-F238E27FC236}">
                <a16:creationId xmlns:a16="http://schemas.microsoft.com/office/drawing/2014/main" id="{A2096DFB-1ECA-DE66-9C37-080B0CC30B3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03" b="1603"/>
          <a:stretch>
            <a:fillRect/>
          </a:stretch>
        </p:blipFill>
        <p:spPr/>
      </p:pic>
    </p:spTree>
    <p:extLst>
      <p:ext uri="{BB962C8B-B14F-4D97-AF65-F5344CB8AC3E}">
        <p14:creationId xmlns:p14="http://schemas.microsoft.com/office/powerpoint/2010/main" val="2873847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67C99717-03BD-892C-CA4A-B76B3368AE09}"/>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3511C95F-892A-9E24-0927-4CA788711C35}"/>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FD927E20-7CE0-2EDD-DABF-BE66E0B43686}"/>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6BFD5976-1B51-A790-E605-032EBE82B423}"/>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4E370A27-4E77-22C1-AA04-C0D45970D046}"/>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CF2F947D-063B-BDA8-30A8-E44D38B339D5}"/>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237FDF23-C06F-8B94-65CE-49918631146C}"/>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3650768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017CB3-202F-4E80-BBB7-64B58557B504}"/>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26BCE471-171C-7139-4EA3-896D8BD49347}"/>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CC383E17-5A20-924B-5166-DDC084E47C42}"/>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200BBD85-6823-CE26-1F24-DC179A4A6F06}"/>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FA3370A5-5F09-D519-E14B-68B4AF49E3A2}"/>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72500A3A-DCA9-A70D-BEDE-83627C5C6358}"/>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11A915CA-BC65-0F13-75E7-BA22611F0F5B}"/>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3319707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627A0B-2673-9BDD-FAF0-8BFB6F5E3EB4}"/>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FE1A39D2-3F7D-62F0-BF1D-A1DBC683ED3A}"/>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8F067700-803A-B2F4-1CFC-131372EC79D4}"/>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CCB92645-3EBA-7D1F-D9FA-C32DE9F5CED7}"/>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833F2F04-832E-9622-DE1A-392E8941AF47}"/>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70ABF8BA-7ADD-7D63-D2CB-6F0EE05A909C}"/>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BACB9ADC-24EE-2E9A-DB20-FA3570075BF7}"/>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3138778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16221F6-3778-4EC9-4004-57675BB246EE}"/>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EEFADE83-EA59-A266-0F71-A9029FF23A4C}"/>
              </a:ext>
            </a:extLst>
          </p:cNvPr>
          <p:cNvSpPr>
            <a:spLocks noGrp="1"/>
          </p:cNvSpPr>
          <p:nvPr>
            <p:ph type="ctrTitle"/>
          </p:nvPr>
        </p:nvSpPr>
        <p:spPr>
          <a:xfrm>
            <a:off x="547200" y="7467600"/>
            <a:ext cx="7452000" cy="1435100"/>
          </a:xfrm>
        </p:spPr>
        <p:txBody>
          <a:bodyPr/>
          <a:lstStyle/>
          <a:p>
            <a:r>
              <a:rPr lang="de-DE" dirty="0"/>
              <a:t>Projektname und ggf. Untertitel in </a:t>
            </a:r>
            <a:br>
              <a:rPr lang="de-DE" dirty="0"/>
            </a:br>
            <a:r>
              <a:rPr lang="de-DE" dirty="0"/>
              <a:t>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0FD3CD32-72D9-E69C-175F-7CCD8EA281B7}"/>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6412E4F4-EFEB-6C2D-5774-28E137B80E5F}"/>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52B67ACC-35F8-FDB4-57BF-6FFC12718562}"/>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DA52C1EB-1733-A097-EEEB-D7D526B2FE27}"/>
              </a:ext>
            </a:extLst>
          </p:cNvPr>
          <p:cNvSpPr>
            <a:spLocks noGrp="1"/>
          </p:cNvSpPr>
          <p:nvPr>
            <p:ph type="pic" sz="quarter" idx="13"/>
          </p:nvPr>
        </p:nvSpPr>
        <p:spPr/>
        <p:txBody>
          <a:bodyPr/>
          <a:lstStyle/>
          <a:p>
            <a:endParaRPr lang="de-DE"/>
          </a:p>
        </p:txBody>
      </p:sp>
      <p:sp>
        <p:nvSpPr>
          <p:cNvPr id="10" name="Bildplatzhalter 9">
            <a:extLst>
              <a:ext uri="{FF2B5EF4-FFF2-40B4-BE49-F238E27FC236}">
                <a16:creationId xmlns:a16="http://schemas.microsoft.com/office/drawing/2014/main" id="{3D178E3B-AB66-51C8-95FD-245AB6816BFF}"/>
              </a:ext>
            </a:extLst>
          </p:cNvPr>
          <p:cNvSpPr>
            <a:spLocks noGrp="1"/>
          </p:cNvSpPr>
          <p:nvPr>
            <p:ph type="pic" sz="quarter" idx="14"/>
          </p:nvPr>
        </p:nvSpPr>
        <p:spPr/>
        <p:txBody>
          <a:bodyPr/>
          <a:lstStyle/>
          <a:p>
            <a:endParaRPr lang="de-DE"/>
          </a:p>
        </p:txBody>
      </p:sp>
      <p:pic>
        <p:nvPicPr>
          <p:cNvPr id="19" name="Bildplatzhalter 18" descr="Ein Bild, das Text, Screenshot, Schrift, Logo enthält.&#10;&#10;KI-generierte Inhalte können fehlerhaft sein.">
            <a:extLst>
              <a:ext uri="{FF2B5EF4-FFF2-40B4-BE49-F238E27FC236}">
                <a16:creationId xmlns:a16="http://schemas.microsoft.com/office/drawing/2014/main" id="{BDA8441E-FC39-E2D8-E873-345F10073F5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03" b="1603"/>
          <a:stretch>
            <a:fillRect/>
          </a:stretch>
        </p:blipFill>
        <p:spPr/>
      </p:pic>
    </p:spTree>
    <p:extLst>
      <p:ext uri="{BB962C8B-B14F-4D97-AF65-F5344CB8AC3E}">
        <p14:creationId xmlns:p14="http://schemas.microsoft.com/office/powerpoint/2010/main" val="292777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89F97C-07FB-5F5D-2FF9-51FA605E31AD}"/>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8C09918E-8FC4-6128-F2C6-6656D50B3DB1}"/>
              </a:ext>
            </a:extLst>
          </p:cNvPr>
          <p:cNvSpPr>
            <a:spLocks noGrp="1"/>
          </p:cNvSpPr>
          <p:nvPr>
            <p:ph type="ctrTitle"/>
          </p:nvPr>
        </p:nvSpPr>
        <p:spPr>
          <a:xfrm>
            <a:off x="547200" y="7467600"/>
            <a:ext cx="7452000" cy="1435100"/>
          </a:xfrm>
        </p:spPr>
        <p:txBody>
          <a:bodyPr/>
          <a:lstStyle/>
          <a:p>
            <a:r>
              <a:rPr lang="de-DE" dirty="0"/>
              <a:t>Projektname und ggf. Untertitel in </a:t>
            </a:r>
            <a:br>
              <a:rPr lang="de-DE" dirty="0"/>
            </a:br>
            <a:r>
              <a:rPr lang="de-DE" dirty="0"/>
              <a:t>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8956A8B1-81E4-9733-2C60-F7D3E38EB42B}"/>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D0A77A7B-1102-6DEF-79D8-97C203F58FFA}"/>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80176786-A4E4-406A-0256-16B409A24B41}"/>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409F2B26-1956-4870-9E60-FBDB91BBF9F0}"/>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00C421AA-303E-B708-39DB-40F7E66214CC}"/>
              </a:ext>
            </a:extLst>
          </p:cNvPr>
          <p:cNvSpPr>
            <a:spLocks noGrp="1"/>
          </p:cNvSpPr>
          <p:nvPr>
            <p:ph type="pic" sz="quarter" idx="14"/>
          </p:nvPr>
        </p:nvSpPr>
        <p:spPr/>
        <p:txBody>
          <a:bodyPr/>
          <a:lstStyle/>
          <a:p>
            <a:endParaRPr lang="de-DE"/>
          </a:p>
        </p:txBody>
      </p:sp>
      <p:pic>
        <p:nvPicPr>
          <p:cNvPr id="19" name="Bildplatzhalter 18" descr="Ein Bild, das Text, Screenshot, Schrift, Logo enthält.&#10;&#10;KI-generierte Inhalte können fehlerhaft sein.">
            <a:extLst>
              <a:ext uri="{FF2B5EF4-FFF2-40B4-BE49-F238E27FC236}">
                <a16:creationId xmlns:a16="http://schemas.microsoft.com/office/drawing/2014/main" id="{BD0F3C1A-47A2-9B2B-F036-4FD44DCF313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03" b="1603"/>
          <a:stretch>
            <a:fillRect/>
          </a:stretch>
        </p:blipFill>
        <p:spPr/>
      </p:pic>
    </p:spTree>
    <p:extLst>
      <p:ext uri="{BB962C8B-B14F-4D97-AF65-F5344CB8AC3E}">
        <p14:creationId xmlns:p14="http://schemas.microsoft.com/office/powerpoint/2010/main" val="4117200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FEFA2A6-ADDC-CE42-8057-BFE1F19F6AF2}"/>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1738F3FF-1F28-9B75-8402-29FCCE72BDC0}"/>
              </a:ext>
            </a:extLst>
          </p:cNvPr>
          <p:cNvSpPr>
            <a:spLocks noGrp="1"/>
          </p:cNvSpPr>
          <p:nvPr>
            <p:ph type="ctrTitle"/>
          </p:nvPr>
        </p:nvSpPr>
        <p:spPr>
          <a:xfrm>
            <a:off x="547200" y="7467600"/>
            <a:ext cx="7452000" cy="1435100"/>
          </a:xfrm>
        </p:spPr>
        <p:txBody>
          <a:bodyPr/>
          <a:lstStyle/>
          <a:p>
            <a:r>
              <a:rPr lang="de-DE" dirty="0"/>
              <a:t>Projektname und ggf. Untertitel in </a:t>
            </a:r>
            <a:br>
              <a:rPr lang="de-DE" dirty="0"/>
            </a:br>
            <a:r>
              <a:rPr lang="de-DE" dirty="0"/>
              <a:t>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8C21C08E-8815-D8F5-A4F0-09457475ABEE}"/>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4917E814-5EB1-F62A-3384-87ADA2EA4D93}"/>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42476177-5A05-A46A-9805-9987CE97442A}"/>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08FE4D6C-220C-B430-0EAC-1D086097EED2}"/>
              </a:ext>
            </a:extLst>
          </p:cNvPr>
          <p:cNvSpPr>
            <a:spLocks noGrp="1"/>
          </p:cNvSpPr>
          <p:nvPr>
            <p:ph type="pic" sz="quarter" idx="13"/>
          </p:nvPr>
        </p:nvSpPr>
        <p:spPr/>
        <p:txBody>
          <a:bodyPr/>
          <a:lstStyle/>
          <a:p>
            <a:endParaRPr lang="de-DE"/>
          </a:p>
        </p:txBody>
      </p:sp>
      <p:sp>
        <p:nvSpPr>
          <p:cNvPr id="10" name="Bildplatzhalter 9">
            <a:extLst>
              <a:ext uri="{FF2B5EF4-FFF2-40B4-BE49-F238E27FC236}">
                <a16:creationId xmlns:a16="http://schemas.microsoft.com/office/drawing/2014/main" id="{AA50AC02-01A3-F430-87FB-CC5CA638BEFE}"/>
              </a:ext>
            </a:extLst>
          </p:cNvPr>
          <p:cNvSpPr>
            <a:spLocks noGrp="1"/>
          </p:cNvSpPr>
          <p:nvPr>
            <p:ph type="pic" sz="quarter" idx="14"/>
          </p:nvPr>
        </p:nvSpPr>
        <p:spPr/>
        <p:txBody>
          <a:bodyPr/>
          <a:lstStyle/>
          <a:p>
            <a:endParaRPr lang="de-DE"/>
          </a:p>
        </p:txBody>
      </p:sp>
      <p:pic>
        <p:nvPicPr>
          <p:cNvPr id="19" name="Bildplatzhalter 18" descr="Ein Bild, das Text, Screenshot, Schrift, Logo enthält.&#10;&#10;KI-generierte Inhalte können fehlerhaft sein.">
            <a:extLst>
              <a:ext uri="{FF2B5EF4-FFF2-40B4-BE49-F238E27FC236}">
                <a16:creationId xmlns:a16="http://schemas.microsoft.com/office/drawing/2014/main" id="{C0489F4D-38DE-6AFB-E300-8C3FEF5822F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03" b="1603"/>
          <a:stretch>
            <a:fillRect/>
          </a:stretch>
        </p:blipFill>
        <p:spPr/>
      </p:pic>
    </p:spTree>
    <p:extLst>
      <p:ext uri="{BB962C8B-B14F-4D97-AF65-F5344CB8AC3E}">
        <p14:creationId xmlns:p14="http://schemas.microsoft.com/office/powerpoint/2010/main" val="3788968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9F64220-681F-1069-7BEF-C7B96B74487B}"/>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1D16AC7B-3E17-B37E-7092-1C2294D7CAD1}"/>
              </a:ext>
            </a:extLst>
          </p:cNvPr>
          <p:cNvSpPr>
            <a:spLocks noGrp="1"/>
          </p:cNvSpPr>
          <p:nvPr>
            <p:ph type="ctrTitle"/>
          </p:nvPr>
        </p:nvSpPr>
        <p:spPr>
          <a:xfrm>
            <a:off x="547200" y="7467600"/>
            <a:ext cx="7452000" cy="1435100"/>
          </a:xfrm>
        </p:spPr>
        <p:txBody>
          <a:bodyPr/>
          <a:lstStyle/>
          <a:p>
            <a:r>
              <a:rPr lang="de-DE" dirty="0"/>
              <a:t>Projektname und ggf. Untertitel in </a:t>
            </a:r>
            <a:br>
              <a:rPr lang="de-DE" dirty="0"/>
            </a:br>
            <a:r>
              <a:rPr lang="de-DE" dirty="0"/>
              <a:t>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1F8232CC-EB1F-DAC1-60E7-92A7547A31D0}"/>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8" name="Bildplatzhalter 7">
            <a:extLst>
              <a:ext uri="{FF2B5EF4-FFF2-40B4-BE49-F238E27FC236}">
                <a16:creationId xmlns:a16="http://schemas.microsoft.com/office/drawing/2014/main" id="{795EB019-B6C7-04F7-F4A0-9DC1544BE445}"/>
              </a:ext>
            </a:extLst>
          </p:cNvPr>
          <p:cNvSpPr>
            <a:spLocks noGrp="1"/>
          </p:cNvSpPr>
          <p:nvPr>
            <p:ph type="pic" sz="quarter" idx="11"/>
          </p:nvPr>
        </p:nvSpPr>
        <p:spPr/>
        <p:txBody>
          <a:bodyPr/>
          <a:lstStyle/>
          <a:p>
            <a:endParaRPr lang="de-DE"/>
          </a:p>
        </p:txBody>
      </p:sp>
      <p:sp>
        <p:nvSpPr>
          <p:cNvPr id="9" name="Bildplatzhalter 8">
            <a:extLst>
              <a:ext uri="{FF2B5EF4-FFF2-40B4-BE49-F238E27FC236}">
                <a16:creationId xmlns:a16="http://schemas.microsoft.com/office/drawing/2014/main" id="{6D1FE0A3-77E6-6571-9094-76E6C9C349EB}"/>
              </a:ext>
            </a:extLst>
          </p:cNvPr>
          <p:cNvSpPr>
            <a:spLocks noGrp="1"/>
          </p:cNvSpPr>
          <p:nvPr>
            <p:ph type="pic" sz="quarter" idx="12"/>
          </p:nvPr>
        </p:nvSpPr>
        <p:spPr/>
        <p:txBody>
          <a:bodyPr/>
          <a:lstStyle/>
          <a:p>
            <a:endParaRPr lang="de-DE"/>
          </a:p>
        </p:txBody>
      </p:sp>
      <p:sp>
        <p:nvSpPr>
          <p:cNvPr id="10" name="Bildplatzhalter 9">
            <a:extLst>
              <a:ext uri="{FF2B5EF4-FFF2-40B4-BE49-F238E27FC236}">
                <a16:creationId xmlns:a16="http://schemas.microsoft.com/office/drawing/2014/main" id="{CC3C3AB8-74C0-2754-EC65-7CD53F4B1666}"/>
              </a:ext>
            </a:extLst>
          </p:cNvPr>
          <p:cNvSpPr>
            <a:spLocks noGrp="1"/>
          </p:cNvSpPr>
          <p:nvPr>
            <p:ph type="pic" sz="quarter" idx="13"/>
          </p:nvPr>
        </p:nvSpPr>
        <p:spPr/>
        <p:txBody>
          <a:bodyPr/>
          <a:lstStyle/>
          <a:p>
            <a:endParaRPr lang="de-DE"/>
          </a:p>
        </p:txBody>
      </p:sp>
      <p:sp>
        <p:nvSpPr>
          <p:cNvPr id="11" name="Bildplatzhalter 10">
            <a:extLst>
              <a:ext uri="{FF2B5EF4-FFF2-40B4-BE49-F238E27FC236}">
                <a16:creationId xmlns:a16="http://schemas.microsoft.com/office/drawing/2014/main" id="{558BBE9D-82B7-11CE-3178-47A30CBF788E}"/>
              </a:ext>
            </a:extLst>
          </p:cNvPr>
          <p:cNvSpPr>
            <a:spLocks noGrp="1"/>
          </p:cNvSpPr>
          <p:nvPr>
            <p:ph type="pic" sz="quarter" idx="14"/>
          </p:nvPr>
        </p:nvSpPr>
        <p:spPr/>
        <p:txBody>
          <a:bodyPr/>
          <a:lstStyle/>
          <a:p>
            <a:endParaRPr lang="de-DE"/>
          </a:p>
        </p:txBody>
      </p:sp>
      <p:pic>
        <p:nvPicPr>
          <p:cNvPr id="19" name="Bildplatzhalter 18" descr="Ein Bild, das Text, Screenshot, Schrift, Logo enthält.&#10;&#10;KI-generierte Inhalte können fehlerhaft sein.">
            <a:extLst>
              <a:ext uri="{FF2B5EF4-FFF2-40B4-BE49-F238E27FC236}">
                <a16:creationId xmlns:a16="http://schemas.microsoft.com/office/drawing/2014/main" id="{E9D4D990-0CEB-A4A3-CBDE-F9A1CA0A5C3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03" b="1603"/>
          <a:stretch>
            <a:fillRect/>
          </a:stretch>
        </p:blipFill>
        <p:spPr/>
      </p:pic>
    </p:spTree>
    <p:extLst>
      <p:ext uri="{BB962C8B-B14F-4D97-AF65-F5344CB8AC3E}">
        <p14:creationId xmlns:p14="http://schemas.microsoft.com/office/powerpoint/2010/main" val="237852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6CAA17-B886-6A84-37E2-C5A1D30BCA87}"/>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4CA47D4A-E4FE-014A-E8F7-CF2AE961285A}"/>
              </a:ext>
            </a:extLst>
          </p:cNvPr>
          <p:cNvSpPr>
            <a:spLocks noGrp="1"/>
          </p:cNvSpPr>
          <p:nvPr>
            <p:ph type="ctrTitle"/>
          </p:nvPr>
        </p:nvSpPr>
        <p:spPr>
          <a:xfrm>
            <a:off x="547200" y="7467600"/>
            <a:ext cx="7452000" cy="1435100"/>
          </a:xfrm>
        </p:spPr>
        <p:txBody>
          <a:bodyPr/>
          <a:lstStyle/>
          <a:p>
            <a:r>
              <a:rPr lang="de-DE" dirty="0"/>
              <a:t>Projektname und ggf. Untertitel in </a:t>
            </a:r>
            <a:br>
              <a:rPr lang="de-DE" dirty="0"/>
            </a:br>
            <a:r>
              <a:rPr lang="de-DE" dirty="0"/>
              <a:t>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B67C0B0E-C010-CA03-752F-5328E6D960C2}"/>
              </a:ext>
            </a:extLst>
          </p:cNvPr>
          <p:cNvSpPr>
            <a:spLocks noGrp="1"/>
          </p:cNvSpPr>
          <p:nvPr>
            <p:ph type="subTitle" idx="1"/>
          </p:nvPr>
        </p:nvSpPr>
        <p:spPr>
          <a:xfrm>
            <a:off x="547200" y="9029247"/>
            <a:ext cx="7452000" cy="2719842"/>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sp>
        <p:nvSpPr>
          <p:cNvPr id="7" name="Bildplatzhalter 6">
            <a:extLst>
              <a:ext uri="{FF2B5EF4-FFF2-40B4-BE49-F238E27FC236}">
                <a16:creationId xmlns:a16="http://schemas.microsoft.com/office/drawing/2014/main" id="{6E94532D-FA13-4E34-6075-FEEAE4030350}"/>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6E5DF373-624B-E015-24AF-6F603DD69CDE}"/>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A1D5BC26-C8FA-50BF-0224-69D4C3C7BE3F}"/>
              </a:ext>
            </a:extLst>
          </p:cNvPr>
          <p:cNvSpPr>
            <a:spLocks noGrp="1"/>
          </p:cNvSpPr>
          <p:nvPr>
            <p:ph type="pic" sz="quarter" idx="13"/>
          </p:nvPr>
        </p:nvSpPr>
        <p:spPr/>
        <p:txBody>
          <a:bodyPr/>
          <a:lstStyle/>
          <a:p>
            <a:endParaRPr lang="de-DE"/>
          </a:p>
        </p:txBody>
      </p:sp>
      <p:sp>
        <p:nvSpPr>
          <p:cNvPr id="10" name="Bildplatzhalter 9">
            <a:extLst>
              <a:ext uri="{FF2B5EF4-FFF2-40B4-BE49-F238E27FC236}">
                <a16:creationId xmlns:a16="http://schemas.microsoft.com/office/drawing/2014/main" id="{E6048D15-7B44-F57C-1CF4-A418C10BC28E}"/>
              </a:ext>
            </a:extLst>
          </p:cNvPr>
          <p:cNvSpPr>
            <a:spLocks noGrp="1"/>
          </p:cNvSpPr>
          <p:nvPr>
            <p:ph type="pic" sz="quarter" idx="14"/>
          </p:nvPr>
        </p:nvSpPr>
        <p:spPr/>
        <p:txBody>
          <a:bodyPr/>
          <a:lstStyle/>
          <a:p>
            <a:endParaRPr lang="de-DE"/>
          </a:p>
        </p:txBody>
      </p:sp>
      <p:pic>
        <p:nvPicPr>
          <p:cNvPr id="19" name="Bildplatzhalter 18" descr="Ein Bild, das Text, Screenshot, Schrift, Logo enthält.&#10;&#10;KI-generierte Inhalte können fehlerhaft sein.">
            <a:extLst>
              <a:ext uri="{FF2B5EF4-FFF2-40B4-BE49-F238E27FC236}">
                <a16:creationId xmlns:a16="http://schemas.microsoft.com/office/drawing/2014/main" id="{08E466FF-DC17-98C9-8694-F40CE9FCAE1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03" b="1603"/>
          <a:stretch>
            <a:fillRect/>
          </a:stretch>
        </p:blipFill>
        <p:spPr/>
      </p:pic>
    </p:spTree>
    <p:extLst>
      <p:ext uri="{BB962C8B-B14F-4D97-AF65-F5344CB8AC3E}">
        <p14:creationId xmlns:p14="http://schemas.microsoft.com/office/powerpoint/2010/main" val="1723677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914AF6-D1E5-BD1D-EB14-400DA9693B97}"/>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3CB78CEC-0CDF-6DEA-74EF-D4F192698E2E}"/>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952FD127-6F8E-FBD8-5BBF-BBADB3DB456E}"/>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0EF14EBC-3BA5-A9B2-DDB9-B85D43198B88}"/>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8DE778DA-BF7B-3EF5-BEF5-AB242354A666}"/>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D484E90E-CEE6-E67A-743B-52F6C97170FE}"/>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002E152D-C916-22FA-D2B2-729F176BE3B6}"/>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1869738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CC5676-2554-2036-4ED2-9D1214F89812}"/>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5074E09A-F9F0-3E37-1341-26B80814CDD2}"/>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DCD11F02-CB29-62E4-B4C5-A981D21E2EE8}"/>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188611C3-E7A6-41E1-8EF7-2BDAC6C20BE0}"/>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FB2446F1-5391-4B13-01DD-4114BA38F9C5}"/>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3EA15A66-9B94-36C2-E48E-F879BF37B601}"/>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81EB1D43-72C2-85BF-383B-4A921883D39D}"/>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2215268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E4AD5026-EBF5-513F-1D4B-10AB86D95259}"/>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32209C9A-AE61-1FAC-E03E-5A1D2C86B08E}"/>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8FA25E8B-901C-9016-FBBE-39E97D76A465}"/>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CC7E8305-D8D2-8E01-66EE-E9E6AB218133}"/>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8EEF5A8F-A037-A1C8-4873-C22BE7B848A1}"/>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95EF787E-630B-2BEB-C56E-D48F0352DEBE}"/>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51531FFC-80EF-262A-18DB-DF677D65CD87}"/>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4224002075"/>
      </p:ext>
    </p:extLst>
  </p:cSld>
  <p:clrMapOvr>
    <a:masterClrMapping/>
  </p:clrMapOvr>
</p:sld>
</file>

<file path=ppt/theme/theme1.xml><?xml version="1.0" encoding="utf-8"?>
<a:theme xmlns:a="http://schemas.openxmlformats.org/drawingml/2006/main" name="Office">
  <a:themeElements>
    <a:clrScheme name="EFRE_JTF">
      <a:dk1>
        <a:srgbClr val="003064"/>
      </a:dk1>
      <a:lt1>
        <a:sysClr val="window" lastClr="FFFFFF"/>
      </a:lt1>
      <a:dk2>
        <a:srgbClr val="00A8B4"/>
      </a:dk2>
      <a:lt2>
        <a:srgbClr val="B1C800"/>
      </a:lt2>
      <a:accent1>
        <a:srgbClr val="175E54"/>
      </a:accent1>
      <a:accent2>
        <a:srgbClr val="009EE0"/>
      </a:accent2>
      <a:accent3>
        <a:srgbClr val="009B74"/>
      </a:accent3>
      <a:accent4>
        <a:srgbClr val="882345"/>
      </a:accent4>
      <a:accent5>
        <a:srgbClr val="F29400"/>
      </a:accent5>
      <a:accent6>
        <a:srgbClr val="E75112"/>
      </a:accent6>
      <a:hlink>
        <a:srgbClr val="003064"/>
      </a:hlink>
      <a:folHlink>
        <a:srgbClr val="E75112"/>
      </a:folHlink>
    </a:clrScheme>
    <a:fontScheme name="Benutzerdefiniert 4">
      <a:majorFont>
        <a:latin typeface="Open Sans 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FRE_JTF_Plakatvorlage_DINA3_Keyvisual_03_sl.pptx" id="{FED84DE2-9123-4944-9EA5-C71F30C5D1B3}" vid="{A2E7AD58-CD34-46C8-999D-6C67E7D0B75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B222C7DF6FE1346B1FD8908DC0FC83A" ma:contentTypeVersion="13" ma:contentTypeDescription="Ein neues Dokument erstellen." ma:contentTypeScope="" ma:versionID="c2ff014a95745091d1ffcb56c2cbb88e">
  <xsd:schema xmlns:xsd="http://www.w3.org/2001/XMLSchema" xmlns:xs="http://www.w3.org/2001/XMLSchema" xmlns:p="http://schemas.microsoft.com/office/2006/metadata/properties" xmlns:ns2="1ba071ac-a9b1-495e-b997-cf72444ae6da" xmlns:ns3="a8c33073-92ea-4cb6-9e90-403cbcc76e0f" targetNamespace="http://schemas.microsoft.com/office/2006/metadata/properties" ma:root="true" ma:fieldsID="7c4e4d10819baff8df9e61e6a2ad682b" ns2:_="" ns3:_="">
    <xsd:import namespace="1ba071ac-a9b1-495e-b997-cf72444ae6da"/>
    <xsd:import namespace="a8c33073-92ea-4cb6-9e90-403cbcc76e0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071ac-a9b1-495e-b997-cf72444ae6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29376417-b28c-4768-9f0a-a4ce73b0056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c33073-92ea-4cb6-9e90-403cbcc76e0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3fd6ca7-c5d8-4273-94f4-9b45928378b7}" ma:internalName="TaxCatchAll" ma:showField="CatchAllData" ma:web="a8c33073-92ea-4cb6-9e90-403cbcc76e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ba071ac-a9b1-495e-b997-cf72444ae6da">
      <Terms xmlns="http://schemas.microsoft.com/office/infopath/2007/PartnerControls"/>
    </lcf76f155ced4ddcb4097134ff3c332f>
    <TaxCatchAll xmlns="a8c33073-92ea-4cb6-9e90-403cbcc76e0f" xsi:nil="true"/>
  </documentManagement>
</p:properties>
</file>

<file path=customXml/itemProps1.xml><?xml version="1.0" encoding="utf-8"?>
<ds:datastoreItem xmlns:ds="http://schemas.openxmlformats.org/officeDocument/2006/customXml" ds:itemID="{93846E74-2B34-4C47-A35C-F2CB568622D7}"/>
</file>

<file path=customXml/itemProps2.xml><?xml version="1.0" encoding="utf-8"?>
<ds:datastoreItem xmlns:ds="http://schemas.openxmlformats.org/officeDocument/2006/customXml" ds:itemID="{429CF68A-ABF4-4238-B941-1E0590D19B33}"/>
</file>

<file path=customXml/itemProps3.xml><?xml version="1.0" encoding="utf-8"?>
<ds:datastoreItem xmlns:ds="http://schemas.openxmlformats.org/officeDocument/2006/customXml" ds:itemID="{FCB3F87D-02FB-4232-8800-EB0C02F54674}"/>
</file>

<file path=docProps/app.xml><?xml version="1.0" encoding="utf-8"?>
<Properties xmlns="http://schemas.openxmlformats.org/officeDocument/2006/extended-properties" xmlns:vt="http://schemas.openxmlformats.org/officeDocument/2006/docPropsVTypes">
  <Template>Office Theme</Template>
  <TotalTime>0</TotalTime>
  <Words>576</Words>
  <Application>Microsoft Office PowerPoint</Application>
  <PresentationFormat>Benutzerdefiniert</PresentationFormat>
  <Paragraphs>18</Paragraphs>
  <Slides>12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12</vt:i4>
      </vt:variant>
    </vt:vector>
  </HeadingPairs>
  <TitlesOfParts>
    <vt:vector size="17" baseType="lpstr">
      <vt:lpstr>Open Sans Bold</vt:lpstr>
      <vt:lpstr>Open Sans</vt:lpstr>
      <vt:lpstr>Arial</vt:lpstr>
      <vt:lpstr>Open Sans ExtraBold</vt:lpstr>
      <vt:lpstr>Office</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Sonja Lorenz</dc:creator>
  <cp:lastModifiedBy>Sonja Lorenz</cp:lastModifiedBy>
  <cp:revision>21</cp:revision>
  <dcterms:created xsi:type="dcterms:W3CDTF">2025-04-11T14:03:48Z</dcterms:created>
  <dcterms:modified xsi:type="dcterms:W3CDTF">2025-04-15T14:14:55Z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0x010100BB222C7DF6FE1346B1FD8908DC0FC83A</vt:lpwstr>
  </property>
</Properties>
</file>