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1"/>
  </p:sldMasterIdLst>
  <p:sldIdLst>
    <p:sldId id="263" r:id="rId2"/>
    <p:sldId id="264" r:id="rId3"/>
    <p:sldId id="265" r:id="rId4"/>
    <p:sldId id="266" r:id="rId5"/>
    <p:sldId id="268" r:id="rId6"/>
    <p:sldId id="267" r:id="rId7"/>
    <p:sldId id="257" r:id="rId8"/>
    <p:sldId id="258" r:id="rId9"/>
    <p:sldId id="259" r:id="rId10"/>
    <p:sldId id="260" r:id="rId11"/>
    <p:sldId id="261" r:id="rId12"/>
    <p:sldId id="262" r:id="rId13"/>
  </p:sldIdLst>
  <p:sldSz cx="10691813" cy="15119350"/>
  <p:notesSz cx="6858000" cy="9144000"/>
  <p:embeddedFontLst>
    <p:embeddedFont>
      <p:font typeface="Open Sans Bold" panose="020B0806030504020204" pitchFamily="34" charset="0"/>
      <p:bold r:id="rId14"/>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eispiele" id="{F12E71F4-BB6A-4CB8-919F-647AC4580633}">
          <p14:sldIdLst>
            <p14:sldId id="263"/>
            <p14:sldId id="264"/>
            <p14:sldId id="265"/>
            <p14:sldId id="266"/>
            <p14:sldId id="268"/>
            <p14:sldId id="267"/>
          </p14:sldIdLst>
        </p14:section>
        <p14:section name="Vorlagen Leer" id="{B174F0FB-FCA0-4C64-B5F9-B6F0F63CE322}">
          <p14:sldIdLst>
            <p14:sldId id="257"/>
            <p14:sldId id="258"/>
            <p14:sldId id="259"/>
            <p14:sldId id="260"/>
            <p14:sldId id="261"/>
            <p14:sldId id="262"/>
          </p14:sldIdLst>
        </p14:section>
      </p14:sectionLst>
    </p:ext>
    <p:ext uri="{EFAFB233-063F-42B5-8137-9DF3F51BA10A}">
      <p15:sldGuideLst xmlns:p15="http://schemas.microsoft.com/office/powerpoint/2012/main">
        <p15:guide id="2" pos="3368" userDrawn="1">
          <p15:clr>
            <a:srgbClr val="A4A3A4"/>
          </p15:clr>
        </p15:guide>
        <p15:guide id="3" orient="horz" pos="476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3ECFC"/>
    <a:srgbClr val="FEE9C9"/>
    <a:srgbClr val="D5EAE1"/>
    <a:srgbClr val="E7CBD3"/>
    <a:srgbClr val="C5D2CD"/>
    <a:srgbClr val="FCE1CE"/>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190" autoAdjust="0"/>
    <p:restoredTop sz="94660"/>
  </p:normalViewPr>
  <p:slideViewPr>
    <p:cSldViewPr snapToGrid="0" showGuides="1">
      <p:cViewPr>
        <p:scale>
          <a:sx n="150" d="100"/>
          <a:sy n="150" d="100"/>
        </p:scale>
        <p:origin x="120" y="-9732"/>
      </p:cViewPr>
      <p:guideLst>
        <p:guide pos="3368"/>
        <p:guide orient="horz" pos="476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Gründung und Digitalisierung">
    <p:bg>
      <p:bgPr>
        <a:solidFill>
          <a:schemeClr val="bg1"/>
        </a:solidFill>
        <a:effectLst/>
      </p:bgPr>
    </p:bg>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AEB24833-AA9F-4812-D64E-2E8C195E82D5}"/>
              </a:ext>
            </a:extLst>
          </p:cNvPr>
          <p:cNvSpPr>
            <a:spLocks noGrp="1"/>
          </p:cNvSpPr>
          <p:nvPr>
            <p:ph type="pic" sz="quarter" idx="15" hasCustomPrompt="1"/>
          </p:nvPr>
        </p:nvSpPr>
        <p:spPr>
          <a:xfrm>
            <a:off x="-2" y="0"/>
            <a:ext cx="10691815" cy="6011863"/>
          </a:xfrm>
          <a:prstGeom prst="rect">
            <a:avLst/>
          </a:prstGeom>
          <a:solidFill>
            <a:schemeClr val="bg1">
              <a:lumMod val="85000"/>
            </a:schemeClr>
          </a:solidFill>
        </p:spPr>
        <p:txBody>
          <a:bodyPr anchor="ctr" anchorCtr="1"/>
          <a:lstStyle>
            <a:lvl1pPr marL="0" indent="0" algn="ctr">
              <a:buNone/>
              <a:defRPr/>
            </a:lvl1pPr>
          </a:lstStyle>
          <a:p>
            <a:r>
              <a:rPr lang="de-DE" dirty="0"/>
              <a:t>Projektbild einfügen</a:t>
            </a:r>
          </a:p>
        </p:txBody>
      </p:sp>
      <p:sp>
        <p:nvSpPr>
          <p:cNvPr id="2" name="Rechteck 1">
            <a:extLst>
              <a:ext uri="{FF2B5EF4-FFF2-40B4-BE49-F238E27FC236}">
                <a16:creationId xmlns:a16="http://schemas.microsoft.com/office/drawing/2014/main" id="{B64203BA-C3C8-1757-B9E7-4B22BB1737B9}"/>
              </a:ext>
            </a:extLst>
          </p:cNvPr>
          <p:cNvSpPr/>
          <p:nvPr userDrawn="1"/>
        </p:nvSpPr>
        <p:spPr>
          <a:xfrm>
            <a:off x="-1" y="6011863"/>
            <a:ext cx="10691813" cy="5935661"/>
          </a:xfrm>
          <a:prstGeom prst="rect">
            <a:avLst/>
          </a:prstGeom>
          <a:solidFill>
            <a:srgbClr val="FCE1C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Title 1">
            <a:extLst>
              <a:ext uri="{FF2B5EF4-FFF2-40B4-BE49-F238E27FC236}">
                <a16:creationId xmlns:a16="http://schemas.microsoft.com/office/drawing/2014/main" id="{DB651CE3-FAC7-6DF6-4618-A5F437E4624C}"/>
              </a:ext>
            </a:extLst>
          </p:cNvPr>
          <p:cNvSpPr>
            <a:spLocks noGrp="1"/>
          </p:cNvSpPr>
          <p:nvPr>
            <p:ph type="ctrTitle"/>
          </p:nvPr>
        </p:nvSpPr>
        <p:spPr>
          <a:xfrm>
            <a:off x="547200" y="7467600"/>
            <a:ext cx="7452000" cy="1435100"/>
          </a:xfrm>
          <a:prstGeom prst="rect">
            <a:avLst/>
          </a:prstGeom>
        </p:spPr>
        <p:txBody>
          <a:bodyPr lIns="0" tIns="0" rIns="0" bIns="0" anchor="t" anchorCtr="0">
            <a:noAutofit/>
          </a:bodyPr>
          <a:lstStyle>
            <a:lvl1pPr algn="l">
              <a:lnSpc>
                <a:spcPts val="3600"/>
              </a:lnSpc>
              <a:defRPr sz="2800" b="0" spc="-60" baseline="0">
                <a:solidFill>
                  <a:schemeClr val="tx1"/>
                </a:solidFill>
              </a:defRPr>
            </a:lvl1pPr>
          </a:lstStyle>
          <a:p>
            <a:endParaRPr lang="en-US" dirty="0"/>
          </a:p>
        </p:txBody>
      </p:sp>
      <p:sp>
        <p:nvSpPr>
          <p:cNvPr id="14" name="Subtitle 2">
            <a:extLst>
              <a:ext uri="{FF2B5EF4-FFF2-40B4-BE49-F238E27FC236}">
                <a16:creationId xmlns:a16="http://schemas.microsoft.com/office/drawing/2014/main" id="{5E78A28F-7768-DFD6-32DA-330B9464F11A}"/>
              </a:ext>
            </a:extLst>
          </p:cNvPr>
          <p:cNvSpPr>
            <a:spLocks noGrp="1"/>
          </p:cNvSpPr>
          <p:nvPr>
            <p:ph type="subTitle" idx="1" hasCustomPrompt="1"/>
          </p:nvPr>
        </p:nvSpPr>
        <p:spPr>
          <a:xfrm>
            <a:off x="547200" y="9029247"/>
            <a:ext cx="7452000" cy="2719842"/>
          </a:xfrm>
          <a:prstGeom prst="rect">
            <a:avLst/>
          </a:prstGeom>
        </p:spPr>
        <p:txBody>
          <a:bodyPr lIns="0" tIns="0" rIns="0" bIns="0">
            <a:noAutofit/>
          </a:bodyPr>
          <a:lstStyle>
            <a:lvl1pPr marL="0" indent="0" algn="l">
              <a:lnSpc>
                <a:spcPts val="2450"/>
              </a:lnSpc>
              <a:spcBef>
                <a:spcPts val="0"/>
              </a:spcBef>
              <a:buNone/>
              <a:defRPr sz="1800">
                <a:solidFill>
                  <a:srgbClr val="000000"/>
                </a:solidFill>
              </a:defRPr>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dirty="0" err="1"/>
              <a:t>Projektbeschreibung</a:t>
            </a:r>
            <a:r>
              <a:rPr lang="en-US" dirty="0"/>
              <a:t> </a:t>
            </a:r>
            <a:r>
              <a:rPr lang="en-US" dirty="0" err="1"/>
              <a:t>hinzufügen</a:t>
            </a:r>
            <a:endParaRPr lang="en-US" dirty="0"/>
          </a:p>
        </p:txBody>
      </p:sp>
      <p:sp>
        <p:nvSpPr>
          <p:cNvPr id="16" name="Rechteck: abgerundete Ecken 15">
            <a:extLst>
              <a:ext uri="{FF2B5EF4-FFF2-40B4-BE49-F238E27FC236}">
                <a16:creationId xmlns:a16="http://schemas.microsoft.com/office/drawing/2014/main" id="{77921DDE-D003-2527-1571-C13AF9EC953C}"/>
              </a:ext>
            </a:extLst>
          </p:cNvPr>
          <p:cNvSpPr/>
          <p:nvPr/>
        </p:nvSpPr>
        <p:spPr>
          <a:xfrm>
            <a:off x="528638" y="6602684"/>
            <a:ext cx="3505200" cy="345814"/>
          </a:xfrm>
          <a:prstGeom prst="roundRect">
            <a:avLst>
              <a:gd name="adj" fmla="val 5000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1273" dirty="0">
              <a:solidFill>
                <a:schemeClr val="tx1"/>
              </a:solidFill>
            </a:endParaRPr>
          </a:p>
        </p:txBody>
      </p:sp>
      <p:sp>
        <p:nvSpPr>
          <p:cNvPr id="17" name="Textfeld 16">
            <a:extLst>
              <a:ext uri="{FF2B5EF4-FFF2-40B4-BE49-F238E27FC236}">
                <a16:creationId xmlns:a16="http://schemas.microsoft.com/office/drawing/2014/main" id="{1E6FC87C-55D8-B7F2-C124-FF9816510610}"/>
              </a:ext>
            </a:extLst>
          </p:cNvPr>
          <p:cNvSpPr txBox="1"/>
          <p:nvPr userDrawn="1"/>
        </p:nvSpPr>
        <p:spPr>
          <a:xfrm>
            <a:off x="648009" y="6602684"/>
            <a:ext cx="3350109" cy="345600"/>
          </a:xfrm>
          <a:prstGeom prst="rect">
            <a:avLst/>
          </a:prstGeom>
          <a:noFill/>
        </p:spPr>
        <p:txBody>
          <a:bodyPr wrap="square" lIns="0" tIns="0" rIns="0" bIns="0" rtlCol="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1900" b="0" i="0" u="none" strike="noStrike" spc="-90" baseline="0" dirty="0">
                <a:solidFill>
                  <a:schemeClr val="tx1"/>
                </a:solidFill>
                <a:latin typeface="+mj-lt"/>
                <a:ea typeface="Open Sans" panose="020B0606030504020204" pitchFamily="34" charset="0"/>
                <a:cs typeface="Open Sans" panose="020B0606030504020204" pitchFamily="34" charset="0"/>
              </a:rPr>
              <a:t>Gründung und Digitalisierung</a:t>
            </a:r>
          </a:p>
        </p:txBody>
      </p:sp>
      <p:pic>
        <p:nvPicPr>
          <p:cNvPr id="18" name="Grafik 17">
            <a:extLst>
              <a:ext uri="{FF2B5EF4-FFF2-40B4-BE49-F238E27FC236}">
                <a16:creationId xmlns:a16="http://schemas.microsoft.com/office/drawing/2014/main" id="{1A129921-3C96-869C-4DBC-CE01ED402202}"/>
              </a:ext>
            </a:extLst>
          </p:cNvPr>
          <p:cNvPicPr>
            <a:picLocks noChangeAspect="1"/>
          </p:cNvPicPr>
          <p:nvPr userDrawn="1"/>
        </p:nvPicPr>
        <p:blipFill>
          <a:blip r:embed="rId2">
            <a:extLst>
              <a:ext uri="{96DAC541-7B7A-43D3-8B79-37D633B846F1}">
                <asvg:svgBlip xmlns:asvg="http://schemas.microsoft.com/office/drawing/2016/SVG/main" r:embed="rId3"/>
              </a:ext>
            </a:extLst>
          </a:blip>
          <a:srcRect l="20728"/>
          <a:stretch/>
        </p:blipFill>
        <p:spPr>
          <a:xfrm flipH="1">
            <a:off x="8436767" y="8674234"/>
            <a:ext cx="2255046" cy="1422334"/>
          </a:xfrm>
          <a:prstGeom prst="rect">
            <a:avLst/>
          </a:prstGeom>
        </p:spPr>
      </p:pic>
      <p:sp>
        <p:nvSpPr>
          <p:cNvPr id="19" name="Bildplatzhalter 7">
            <a:extLst>
              <a:ext uri="{FF2B5EF4-FFF2-40B4-BE49-F238E27FC236}">
                <a16:creationId xmlns:a16="http://schemas.microsoft.com/office/drawing/2014/main" id="{D3D741B0-B2F1-0F9A-EA00-294D89252376}"/>
              </a:ext>
            </a:extLst>
          </p:cNvPr>
          <p:cNvSpPr>
            <a:spLocks noGrp="1"/>
          </p:cNvSpPr>
          <p:nvPr userDrawn="1">
            <p:ph type="pic" sz="quarter" idx="10" hasCustomPrompt="1"/>
          </p:nvPr>
        </p:nvSpPr>
        <p:spPr>
          <a:xfrm>
            <a:off x="1" y="11965865"/>
            <a:ext cx="8013217" cy="1346275"/>
          </a:xfrm>
          <a:prstGeom prst="rect">
            <a:avLst/>
          </a:prstGeom>
        </p:spPr>
        <p:txBody>
          <a:bodyPr anchor="ctr" anchorCtr="1"/>
          <a:lstStyle>
            <a:lvl1pPr marL="0" indent="0" algn="ctr">
              <a:buNone/>
              <a:defRPr/>
            </a:lvl1pPr>
          </a:lstStyle>
          <a:p>
            <a:r>
              <a:rPr lang="de-DE" dirty="0"/>
              <a:t>Logo einfügen</a:t>
            </a:r>
          </a:p>
        </p:txBody>
      </p:sp>
      <p:sp>
        <p:nvSpPr>
          <p:cNvPr id="20" name="Bildplatzhalter 18">
            <a:extLst>
              <a:ext uri="{FF2B5EF4-FFF2-40B4-BE49-F238E27FC236}">
                <a16:creationId xmlns:a16="http://schemas.microsoft.com/office/drawing/2014/main" id="{90F1D818-99B4-56AC-8442-7922CD34D935}"/>
              </a:ext>
            </a:extLst>
          </p:cNvPr>
          <p:cNvSpPr>
            <a:spLocks noGrp="1"/>
          </p:cNvSpPr>
          <p:nvPr userDrawn="1">
            <p:ph type="pic" sz="quarter" idx="11" hasCustomPrompt="1"/>
          </p:nvPr>
        </p:nvSpPr>
        <p:spPr>
          <a:xfrm>
            <a:off x="561219" y="13784436"/>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39" name="Bildplatzhalter 18">
            <a:extLst>
              <a:ext uri="{FF2B5EF4-FFF2-40B4-BE49-F238E27FC236}">
                <a16:creationId xmlns:a16="http://schemas.microsoft.com/office/drawing/2014/main" id="{F30BAC19-B740-B5B2-317B-7D921AFE6DB1}"/>
              </a:ext>
            </a:extLst>
          </p:cNvPr>
          <p:cNvSpPr>
            <a:spLocks noGrp="1"/>
          </p:cNvSpPr>
          <p:nvPr>
            <p:ph type="pic" sz="quarter" idx="12" hasCustomPrompt="1"/>
          </p:nvPr>
        </p:nvSpPr>
        <p:spPr>
          <a:xfrm>
            <a:off x="3049083" y="13784435"/>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40" name="Bildplatzhalter 18">
            <a:extLst>
              <a:ext uri="{FF2B5EF4-FFF2-40B4-BE49-F238E27FC236}">
                <a16:creationId xmlns:a16="http://schemas.microsoft.com/office/drawing/2014/main" id="{1041DC92-2A67-2512-677C-ECDE8AFFBACB}"/>
              </a:ext>
            </a:extLst>
          </p:cNvPr>
          <p:cNvSpPr>
            <a:spLocks noGrp="1"/>
          </p:cNvSpPr>
          <p:nvPr>
            <p:ph type="pic" sz="quarter" idx="13" hasCustomPrompt="1"/>
          </p:nvPr>
        </p:nvSpPr>
        <p:spPr>
          <a:xfrm>
            <a:off x="5536947" y="13784434"/>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41" name="Bildplatzhalter 18">
            <a:extLst>
              <a:ext uri="{FF2B5EF4-FFF2-40B4-BE49-F238E27FC236}">
                <a16:creationId xmlns:a16="http://schemas.microsoft.com/office/drawing/2014/main" id="{452D1175-53DF-A93A-D5AC-05E2E46D7240}"/>
              </a:ext>
            </a:extLst>
          </p:cNvPr>
          <p:cNvSpPr>
            <a:spLocks noGrp="1"/>
          </p:cNvSpPr>
          <p:nvPr>
            <p:ph type="pic" sz="quarter" idx="14" hasCustomPrompt="1"/>
          </p:nvPr>
        </p:nvSpPr>
        <p:spPr>
          <a:xfrm>
            <a:off x="8024812" y="13784433"/>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Tree>
    <p:extLst>
      <p:ext uri="{BB962C8B-B14F-4D97-AF65-F5344CB8AC3E}">
        <p14:creationId xmlns:p14="http://schemas.microsoft.com/office/powerpoint/2010/main" val="256837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ransformation in Kohleregionen">
    <p:bg>
      <p:bgPr>
        <a:solidFill>
          <a:schemeClr val="bg1"/>
        </a:solidFill>
        <a:effectLst/>
      </p:bgPr>
    </p:bg>
    <p:spTree>
      <p:nvGrpSpPr>
        <p:cNvPr id="1" name=""/>
        <p:cNvGrpSpPr/>
        <p:nvPr/>
      </p:nvGrpSpPr>
      <p:grpSpPr>
        <a:xfrm>
          <a:off x="0" y="0"/>
          <a:ext cx="0" cy="0"/>
          <a:chOff x="0" y="0"/>
          <a:chExt cx="0" cy="0"/>
        </a:xfrm>
      </p:grpSpPr>
      <p:sp>
        <p:nvSpPr>
          <p:cNvPr id="2" name="Bildplatzhalter 4">
            <a:extLst>
              <a:ext uri="{FF2B5EF4-FFF2-40B4-BE49-F238E27FC236}">
                <a16:creationId xmlns:a16="http://schemas.microsoft.com/office/drawing/2014/main" id="{4F554A8B-4DB7-8CA0-3906-D235256AE66D}"/>
              </a:ext>
            </a:extLst>
          </p:cNvPr>
          <p:cNvSpPr>
            <a:spLocks noGrp="1"/>
          </p:cNvSpPr>
          <p:nvPr>
            <p:ph type="pic" sz="quarter" idx="15" hasCustomPrompt="1"/>
          </p:nvPr>
        </p:nvSpPr>
        <p:spPr>
          <a:xfrm>
            <a:off x="-2" y="0"/>
            <a:ext cx="10691815" cy="6011863"/>
          </a:xfrm>
          <a:prstGeom prst="rect">
            <a:avLst/>
          </a:prstGeom>
          <a:solidFill>
            <a:schemeClr val="bg1">
              <a:lumMod val="85000"/>
            </a:schemeClr>
          </a:solidFill>
        </p:spPr>
        <p:txBody>
          <a:bodyPr anchor="ctr" anchorCtr="1"/>
          <a:lstStyle>
            <a:lvl1pPr marL="0" indent="0" algn="ctr">
              <a:buNone/>
              <a:defRPr/>
            </a:lvl1pPr>
          </a:lstStyle>
          <a:p>
            <a:r>
              <a:rPr lang="de-DE" dirty="0"/>
              <a:t>Projektbild einfügen</a:t>
            </a:r>
          </a:p>
        </p:txBody>
      </p:sp>
      <p:sp>
        <p:nvSpPr>
          <p:cNvPr id="3" name="Rechteck 2">
            <a:extLst>
              <a:ext uri="{FF2B5EF4-FFF2-40B4-BE49-F238E27FC236}">
                <a16:creationId xmlns:a16="http://schemas.microsoft.com/office/drawing/2014/main" id="{63C735C0-5C37-663D-4A2C-C6F42C2BD7AB}"/>
              </a:ext>
            </a:extLst>
          </p:cNvPr>
          <p:cNvSpPr/>
          <p:nvPr userDrawn="1"/>
        </p:nvSpPr>
        <p:spPr>
          <a:xfrm>
            <a:off x="-1" y="6011863"/>
            <a:ext cx="10691813" cy="5935661"/>
          </a:xfrm>
          <a:prstGeom prst="rect">
            <a:avLst/>
          </a:prstGeom>
          <a:solidFill>
            <a:srgbClr val="C5D2C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Bildplatzhalter 7">
            <a:extLst>
              <a:ext uri="{FF2B5EF4-FFF2-40B4-BE49-F238E27FC236}">
                <a16:creationId xmlns:a16="http://schemas.microsoft.com/office/drawing/2014/main" id="{3BBA02B1-91DF-475F-EA09-ECF647965757}"/>
              </a:ext>
            </a:extLst>
          </p:cNvPr>
          <p:cNvSpPr>
            <a:spLocks noGrp="1"/>
          </p:cNvSpPr>
          <p:nvPr>
            <p:ph type="pic" sz="quarter" idx="10" hasCustomPrompt="1"/>
          </p:nvPr>
        </p:nvSpPr>
        <p:spPr>
          <a:xfrm>
            <a:off x="1" y="11965865"/>
            <a:ext cx="8013217" cy="1346275"/>
          </a:xfrm>
          <a:prstGeom prst="rect">
            <a:avLst/>
          </a:prstGeom>
        </p:spPr>
        <p:txBody>
          <a:bodyPr anchor="ctr" anchorCtr="1"/>
          <a:lstStyle>
            <a:lvl1pPr marL="0" indent="0" algn="ctr">
              <a:buNone/>
              <a:defRPr/>
            </a:lvl1pPr>
          </a:lstStyle>
          <a:p>
            <a:r>
              <a:rPr lang="de-DE" dirty="0"/>
              <a:t>Logo einfügen</a:t>
            </a:r>
          </a:p>
        </p:txBody>
      </p:sp>
      <p:sp>
        <p:nvSpPr>
          <p:cNvPr id="13" name="Title 1">
            <a:extLst>
              <a:ext uri="{FF2B5EF4-FFF2-40B4-BE49-F238E27FC236}">
                <a16:creationId xmlns:a16="http://schemas.microsoft.com/office/drawing/2014/main" id="{DB651CE3-FAC7-6DF6-4618-A5F437E4624C}"/>
              </a:ext>
            </a:extLst>
          </p:cNvPr>
          <p:cNvSpPr>
            <a:spLocks noGrp="1"/>
          </p:cNvSpPr>
          <p:nvPr>
            <p:ph type="ctrTitle"/>
          </p:nvPr>
        </p:nvSpPr>
        <p:spPr>
          <a:xfrm>
            <a:off x="547200" y="7467600"/>
            <a:ext cx="7452000" cy="1435100"/>
          </a:xfrm>
          <a:prstGeom prst="rect">
            <a:avLst/>
          </a:prstGeom>
        </p:spPr>
        <p:txBody>
          <a:bodyPr lIns="0" tIns="0" rIns="0" bIns="0" anchor="t" anchorCtr="0">
            <a:noAutofit/>
          </a:bodyPr>
          <a:lstStyle>
            <a:lvl1pPr algn="l">
              <a:lnSpc>
                <a:spcPts val="3600"/>
              </a:lnSpc>
              <a:defRPr sz="2800" b="0" spc="-60" baseline="0">
                <a:solidFill>
                  <a:schemeClr val="tx1"/>
                </a:solidFill>
              </a:defRPr>
            </a:lvl1pPr>
          </a:lstStyle>
          <a:p>
            <a:endParaRPr lang="en-US" dirty="0"/>
          </a:p>
        </p:txBody>
      </p:sp>
      <p:sp>
        <p:nvSpPr>
          <p:cNvPr id="14" name="Subtitle 2">
            <a:extLst>
              <a:ext uri="{FF2B5EF4-FFF2-40B4-BE49-F238E27FC236}">
                <a16:creationId xmlns:a16="http://schemas.microsoft.com/office/drawing/2014/main" id="{5E78A28F-7768-DFD6-32DA-330B9464F11A}"/>
              </a:ext>
            </a:extLst>
          </p:cNvPr>
          <p:cNvSpPr>
            <a:spLocks noGrp="1"/>
          </p:cNvSpPr>
          <p:nvPr>
            <p:ph type="subTitle" idx="1" hasCustomPrompt="1"/>
          </p:nvPr>
        </p:nvSpPr>
        <p:spPr>
          <a:xfrm>
            <a:off x="547200" y="9029247"/>
            <a:ext cx="7452000" cy="2719842"/>
          </a:xfrm>
          <a:prstGeom prst="rect">
            <a:avLst/>
          </a:prstGeom>
        </p:spPr>
        <p:txBody>
          <a:bodyPr lIns="0" tIns="0" rIns="0" bIns="0">
            <a:noAutofit/>
          </a:bodyPr>
          <a:lstStyle>
            <a:lvl1pPr marL="0" indent="0" algn="l">
              <a:lnSpc>
                <a:spcPts val="2450"/>
              </a:lnSpc>
              <a:spcBef>
                <a:spcPts val="0"/>
              </a:spcBef>
              <a:buNone/>
              <a:defRPr sz="1800">
                <a:solidFill>
                  <a:srgbClr val="000000"/>
                </a:solidFill>
              </a:defRPr>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dirty="0" err="1"/>
              <a:t>Projektbeschreibung</a:t>
            </a:r>
            <a:r>
              <a:rPr lang="en-US" dirty="0"/>
              <a:t> </a:t>
            </a:r>
            <a:r>
              <a:rPr lang="en-US" dirty="0" err="1"/>
              <a:t>hinzufügen</a:t>
            </a:r>
            <a:endParaRPr lang="en-US" dirty="0"/>
          </a:p>
        </p:txBody>
      </p:sp>
      <p:sp>
        <p:nvSpPr>
          <p:cNvPr id="16" name="Rechteck: abgerundete Ecken 15">
            <a:extLst>
              <a:ext uri="{FF2B5EF4-FFF2-40B4-BE49-F238E27FC236}">
                <a16:creationId xmlns:a16="http://schemas.microsoft.com/office/drawing/2014/main" id="{77921DDE-D003-2527-1571-C13AF9EC953C}"/>
              </a:ext>
            </a:extLst>
          </p:cNvPr>
          <p:cNvSpPr/>
          <p:nvPr userDrawn="1"/>
        </p:nvSpPr>
        <p:spPr>
          <a:xfrm>
            <a:off x="528638" y="6602684"/>
            <a:ext cx="3898106" cy="345814"/>
          </a:xfrm>
          <a:prstGeom prst="roundRect">
            <a:avLst>
              <a:gd name="adj" fmla="val 5000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1273" dirty="0">
              <a:solidFill>
                <a:schemeClr val="tx1"/>
              </a:solidFill>
            </a:endParaRPr>
          </a:p>
        </p:txBody>
      </p:sp>
      <p:sp>
        <p:nvSpPr>
          <p:cNvPr id="17" name="Textfeld 16">
            <a:extLst>
              <a:ext uri="{FF2B5EF4-FFF2-40B4-BE49-F238E27FC236}">
                <a16:creationId xmlns:a16="http://schemas.microsoft.com/office/drawing/2014/main" id="{1E6FC87C-55D8-B7F2-C124-FF9816510610}"/>
              </a:ext>
            </a:extLst>
          </p:cNvPr>
          <p:cNvSpPr txBox="1"/>
          <p:nvPr userDrawn="1"/>
        </p:nvSpPr>
        <p:spPr>
          <a:xfrm>
            <a:off x="648009" y="6602400"/>
            <a:ext cx="3857316" cy="345600"/>
          </a:xfrm>
          <a:prstGeom prst="rect">
            <a:avLst/>
          </a:prstGeom>
          <a:noFill/>
        </p:spPr>
        <p:txBody>
          <a:bodyPr wrap="square" lIns="0" tIns="0" rIns="0" bIns="0" rtlCol="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1900" b="0" i="0" u="none" strike="noStrike" spc="-90" baseline="0" dirty="0">
                <a:solidFill>
                  <a:schemeClr val="tx1"/>
                </a:solidFill>
                <a:latin typeface="+mj-lt"/>
                <a:ea typeface="Open Sans" panose="020B0606030504020204" pitchFamily="34" charset="0"/>
                <a:cs typeface="Open Sans" panose="020B0606030504020204" pitchFamily="34" charset="0"/>
              </a:rPr>
              <a:t>Transformation in Kohleregionen</a:t>
            </a:r>
          </a:p>
        </p:txBody>
      </p:sp>
      <p:sp>
        <p:nvSpPr>
          <p:cNvPr id="20" name="Bildplatzhalter 18">
            <a:extLst>
              <a:ext uri="{FF2B5EF4-FFF2-40B4-BE49-F238E27FC236}">
                <a16:creationId xmlns:a16="http://schemas.microsoft.com/office/drawing/2014/main" id="{90F1D818-99B4-56AC-8442-7922CD34D935}"/>
              </a:ext>
            </a:extLst>
          </p:cNvPr>
          <p:cNvSpPr>
            <a:spLocks noGrp="1"/>
          </p:cNvSpPr>
          <p:nvPr userDrawn="1">
            <p:ph type="pic" sz="quarter" idx="11" hasCustomPrompt="1"/>
          </p:nvPr>
        </p:nvSpPr>
        <p:spPr>
          <a:xfrm>
            <a:off x="561219" y="13784436"/>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39" name="Bildplatzhalter 18">
            <a:extLst>
              <a:ext uri="{FF2B5EF4-FFF2-40B4-BE49-F238E27FC236}">
                <a16:creationId xmlns:a16="http://schemas.microsoft.com/office/drawing/2014/main" id="{F30BAC19-B740-B5B2-317B-7D921AFE6DB1}"/>
              </a:ext>
            </a:extLst>
          </p:cNvPr>
          <p:cNvSpPr>
            <a:spLocks noGrp="1"/>
          </p:cNvSpPr>
          <p:nvPr>
            <p:ph type="pic" sz="quarter" idx="12" hasCustomPrompt="1"/>
          </p:nvPr>
        </p:nvSpPr>
        <p:spPr>
          <a:xfrm>
            <a:off x="3049083" y="13784435"/>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40" name="Bildplatzhalter 18">
            <a:extLst>
              <a:ext uri="{FF2B5EF4-FFF2-40B4-BE49-F238E27FC236}">
                <a16:creationId xmlns:a16="http://schemas.microsoft.com/office/drawing/2014/main" id="{1041DC92-2A67-2512-677C-ECDE8AFFBACB}"/>
              </a:ext>
            </a:extLst>
          </p:cNvPr>
          <p:cNvSpPr>
            <a:spLocks noGrp="1"/>
          </p:cNvSpPr>
          <p:nvPr>
            <p:ph type="pic" sz="quarter" idx="13" hasCustomPrompt="1"/>
          </p:nvPr>
        </p:nvSpPr>
        <p:spPr>
          <a:xfrm>
            <a:off x="5536947" y="13784434"/>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41" name="Bildplatzhalter 18">
            <a:extLst>
              <a:ext uri="{FF2B5EF4-FFF2-40B4-BE49-F238E27FC236}">
                <a16:creationId xmlns:a16="http://schemas.microsoft.com/office/drawing/2014/main" id="{452D1175-53DF-A93A-D5AC-05E2E46D7240}"/>
              </a:ext>
            </a:extLst>
          </p:cNvPr>
          <p:cNvSpPr>
            <a:spLocks noGrp="1"/>
          </p:cNvSpPr>
          <p:nvPr>
            <p:ph type="pic" sz="quarter" idx="14" hasCustomPrompt="1"/>
          </p:nvPr>
        </p:nvSpPr>
        <p:spPr>
          <a:xfrm>
            <a:off x="8024812" y="13784433"/>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pic>
        <p:nvPicPr>
          <p:cNvPr id="7" name="Grafik 6">
            <a:extLst>
              <a:ext uri="{FF2B5EF4-FFF2-40B4-BE49-F238E27FC236}">
                <a16:creationId xmlns:a16="http://schemas.microsoft.com/office/drawing/2014/main" id="{C6E327D9-80A4-0183-BECC-C6947AF93713}"/>
              </a:ext>
            </a:extLst>
          </p:cNvPr>
          <p:cNvPicPr>
            <a:picLocks noChangeAspect="1"/>
          </p:cNvPicPr>
          <p:nvPr userDrawn="1"/>
        </p:nvPicPr>
        <p:blipFill>
          <a:blip r:embed="rId2">
            <a:extLst>
              <a:ext uri="{96DAC541-7B7A-43D3-8B79-37D633B846F1}">
                <asvg:svgBlip xmlns:asvg="http://schemas.microsoft.com/office/drawing/2016/SVG/main" r:embed="rId3"/>
              </a:ext>
            </a:extLst>
          </a:blip>
          <a:srcRect r="16815" b="-130"/>
          <a:stretch/>
        </p:blipFill>
        <p:spPr>
          <a:xfrm>
            <a:off x="8329068" y="8672423"/>
            <a:ext cx="2362746" cy="2844000"/>
          </a:xfrm>
          <a:prstGeom prst="rect">
            <a:avLst/>
          </a:prstGeom>
        </p:spPr>
      </p:pic>
    </p:spTree>
    <p:extLst>
      <p:ext uri="{BB962C8B-B14F-4D97-AF65-F5344CB8AC3E}">
        <p14:creationId xmlns:p14="http://schemas.microsoft.com/office/powerpoint/2010/main" val="880388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dt und Region">
    <p:bg>
      <p:bgPr>
        <a:solidFill>
          <a:schemeClr val="bg1"/>
        </a:solidFill>
        <a:effectLst/>
      </p:bgPr>
    </p:bg>
    <p:spTree>
      <p:nvGrpSpPr>
        <p:cNvPr id="1" name=""/>
        <p:cNvGrpSpPr/>
        <p:nvPr/>
      </p:nvGrpSpPr>
      <p:grpSpPr>
        <a:xfrm>
          <a:off x="0" y="0"/>
          <a:ext cx="0" cy="0"/>
          <a:chOff x="0" y="0"/>
          <a:chExt cx="0" cy="0"/>
        </a:xfrm>
      </p:grpSpPr>
      <p:sp>
        <p:nvSpPr>
          <p:cNvPr id="3" name="Bildplatzhalter 4">
            <a:extLst>
              <a:ext uri="{FF2B5EF4-FFF2-40B4-BE49-F238E27FC236}">
                <a16:creationId xmlns:a16="http://schemas.microsoft.com/office/drawing/2014/main" id="{EE39108D-2318-7E0E-63A5-0332413E81A0}"/>
              </a:ext>
            </a:extLst>
          </p:cNvPr>
          <p:cNvSpPr>
            <a:spLocks noGrp="1"/>
          </p:cNvSpPr>
          <p:nvPr>
            <p:ph type="pic" sz="quarter" idx="15" hasCustomPrompt="1"/>
          </p:nvPr>
        </p:nvSpPr>
        <p:spPr>
          <a:xfrm>
            <a:off x="-2" y="0"/>
            <a:ext cx="10691815" cy="6011863"/>
          </a:xfrm>
          <a:prstGeom prst="rect">
            <a:avLst/>
          </a:prstGeom>
          <a:solidFill>
            <a:schemeClr val="bg1">
              <a:lumMod val="85000"/>
            </a:schemeClr>
          </a:solidFill>
        </p:spPr>
        <p:txBody>
          <a:bodyPr anchor="ctr" anchorCtr="1"/>
          <a:lstStyle>
            <a:lvl1pPr marL="0" indent="0" algn="ctr">
              <a:buNone/>
              <a:defRPr/>
            </a:lvl1pPr>
          </a:lstStyle>
          <a:p>
            <a:r>
              <a:rPr lang="de-DE" dirty="0"/>
              <a:t>Projektbild einfügen</a:t>
            </a:r>
          </a:p>
        </p:txBody>
      </p:sp>
      <p:sp>
        <p:nvSpPr>
          <p:cNvPr id="4" name="Rechteck 3">
            <a:extLst>
              <a:ext uri="{FF2B5EF4-FFF2-40B4-BE49-F238E27FC236}">
                <a16:creationId xmlns:a16="http://schemas.microsoft.com/office/drawing/2014/main" id="{51426356-D3DF-875C-5563-5892663DC660}"/>
              </a:ext>
            </a:extLst>
          </p:cNvPr>
          <p:cNvSpPr/>
          <p:nvPr userDrawn="1"/>
        </p:nvSpPr>
        <p:spPr>
          <a:xfrm>
            <a:off x="1" y="6011863"/>
            <a:ext cx="10691812" cy="5935661"/>
          </a:xfrm>
          <a:prstGeom prst="rect">
            <a:avLst/>
          </a:prstGeom>
          <a:solidFill>
            <a:srgbClr val="E7CBD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Bildplatzhalter 7">
            <a:extLst>
              <a:ext uri="{FF2B5EF4-FFF2-40B4-BE49-F238E27FC236}">
                <a16:creationId xmlns:a16="http://schemas.microsoft.com/office/drawing/2014/main" id="{0427456B-1659-5DB4-ECE9-4E3E7AE9E82C}"/>
              </a:ext>
            </a:extLst>
          </p:cNvPr>
          <p:cNvSpPr>
            <a:spLocks noGrp="1"/>
          </p:cNvSpPr>
          <p:nvPr>
            <p:ph type="pic" sz="quarter" idx="10" hasCustomPrompt="1"/>
          </p:nvPr>
        </p:nvSpPr>
        <p:spPr>
          <a:xfrm>
            <a:off x="1" y="11965865"/>
            <a:ext cx="8013217" cy="1346275"/>
          </a:xfrm>
          <a:prstGeom prst="rect">
            <a:avLst/>
          </a:prstGeom>
        </p:spPr>
        <p:txBody>
          <a:bodyPr anchor="ctr" anchorCtr="1"/>
          <a:lstStyle>
            <a:lvl1pPr marL="0" indent="0" algn="ctr">
              <a:buNone/>
              <a:defRPr/>
            </a:lvl1pPr>
          </a:lstStyle>
          <a:p>
            <a:r>
              <a:rPr lang="de-DE" dirty="0"/>
              <a:t>Logo einfügen</a:t>
            </a:r>
          </a:p>
        </p:txBody>
      </p:sp>
      <p:sp>
        <p:nvSpPr>
          <p:cNvPr id="13" name="Title 1">
            <a:extLst>
              <a:ext uri="{FF2B5EF4-FFF2-40B4-BE49-F238E27FC236}">
                <a16:creationId xmlns:a16="http://schemas.microsoft.com/office/drawing/2014/main" id="{DB651CE3-FAC7-6DF6-4618-A5F437E4624C}"/>
              </a:ext>
            </a:extLst>
          </p:cNvPr>
          <p:cNvSpPr>
            <a:spLocks noGrp="1"/>
          </p:cNvSpPr>
          <p:nvPr>
            <p:ph type="ctrTitle"/>
          </p:nvPr>
        </p:nvSpPr>
        <p:spPr>
          <a:xfrm>
            <a:off x="547200" y="7467600"/>
            <a:ext cx="7452000" cy="1435100"/>
          </a:xfrm>
          <a:prstGeom prst="rect">
            <a:avLst/>
          </a:prstGeom>
        </p:spPr>
        <p:txBody>
          <a:bodyPr lIns="0" tIns="0" rIns="0" bIns="0" anchor="t" anchorCtr="0">
            <a:noAutofit/>
          </a:bodyPr>
          <a:lstStyle>
            <a:lvl1pPr algn="l">
              <a:lnSpc>
                <a:spcPts val="3600"/>
              </a:lnSpc>
              <a:defRPr sz="2800" b="0" spc="-60" baseline="0">
                <a:solidFill>
                  <a:schemeClr val="tx1"/>
                </a:solidFill>
              </a:defRPr>
            </a:lvl1pPr>
          </a:lstStyle>
          <a:p>
            <a:endParaRPr lang="en-US" dirty="0"/>
          </a:p>
        </p:txBody>
      </p:sp>
      <p:sp>
        <p:nvSpPr>
          <p:cNvPr id="14" name="Subtitle 2">
            <a:extLst>
              <a:ext uri="{FF2B5EF4-FFF2-40B4-BE49-F238E27FC236}">
                <a16:creationId xmlns:a16="http://schemas.microsoft.com/office/drawing/2014/main" id="{5E78A28F-7768-DFD6-32DA-330B9464F11A}"/>
              </a:ext>
            </a:extLst>
          </p:cNvPr>
          <p:cNvSpPr>
            <a:spLocks noGrp="1"/>
          </p:cNvSpPr>
          <p:nvPr>
            <p:ph type="subTitle" idx="1" hasCustomPrompt="1"/>
          </p:nvPr>
        </p:nvSpPr>
        <p:spPr>
          <a:xfrm>
            <a:off x="547200" y="9029247"/>
            <a:ext cx="7452000" cy="2719842"/>
          </a:xfrm>
          <a:prstGeom prst="rect">
            <a:avLst/>
          </a:prstGeom>
        </p:spPr>
        <p:txBody>
          <a:bodyPr lIns="0" tIns="0" rIns="0" bIns="0">
            <a:noAutofit/>
          </a:bodyPr>
          <a:lstStyle>
            <a:lvl1pPr marL="0" indent="0" algn="l">
              <a:lnSpc>
                <a:spcPts val="2450"/>
              </a:lnSpc>
              <a:spcBef>
                <a:spcPts val="0"/>
              </a:spcBef>
              <a:buNone/>
              <a:defRPr sz="1800">
                <a:solidFill>
                  <a:srgbClr val="000000"/>
                </a:solidFill>
              </a:defRPr>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dirty="0" err="1"/>
              <a:t>Projektbeschreibung</a:t>
            </a:r>
            <a:r>
              <a:rPr lang="en-US" dirty="0"/>
              <a:t> </a:t>
            </a:r>
            <a:r>
              <a:rPr lang="en-US" dirty="0" err="1"/>
              <a:t>hinzufügen</a:t>
            </a:r>
            <a:endParaRPr lang="en-US" dirty="0"/>
          </a:p>
        </p:txBody>
      </p:sp>
      <p:sp>
        <p:nvSpPr>
          <p:cNvPr id="16" name="Rechteck: abgerundete Ecken 15">
            <a:extLst>
              <a:ext uri="{FF2B5EF4-FFF2-40B4-BE49-F238E27FC236}">
                <a16:creationId xmlns:a16="http://schemas.microsoft.com/office/drawing/2014/main" id="{77921DDE-D003-2527-1571-C13AF9EC953C}"/>
              </a:ext>
            </a:extLst>
          </p:cNvPr>
          <p:cNvSpPr/>
          <p:nvPr userDrawn="1"/>
        </p:nvSpPr>
        <p:spPr>
          <a:xfrm>
            <a:off x="528638" y="6602684"/>
            <a:ext cx="2116931" cy="345814"/>
          </a:xfrm>
          <a:prstGeom prst="roundRect">
            <a:avLst>
              <a:gd name="adj" fmla="val 5000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1273" dirty="0">
              <a:solidFill>
                <a:schemeClr val="tx1"/>
              </a:solidFill>
            </a:endParaRPr>
          </a:p>
        </p:txBody>
      </p:sp>
      <p:sp>
        <p:nvSpPr>
          <p:cNvPr id="17" name="Textfeld 16">
            <a:extLst>
              <a:ext uri="{FF2B5EF4-FFF2-40B4-BE49-F238E27FC236}">
                <a16:creationId xmlns:a16="http://schemas.microsoft.com/office/drawing/2014/main" id="{1E6FC87C-55D8-B7F2-C124-FF9816510610}"/>
              </a:ext>
            </a:extLst>
          </p:cNvPr>
          <p:cNvSpPr txBox="1"/>
          <p:nvPr userDrawn="1"/>
        </p:nvSpPr>
        <p:spPr>
          <a:xfrm>
            <a:off x="648009" y="6602400"/>
            <a:ext cx="1914216" cy="345600"/>
          </a:xfrm>
          <a:prstGeom prst="rect">
            <a:avLst/>
          </a:prstGeom>
          <a:noFill/>
        </p:spPr>
        <p:txBody>
          <a:bodyPr wrap="square" lIns="0" tIns="0" rIns="0" bIns="0" rtlCol="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1900" b="0" i="0" u="none" strike="noStrike" spc="-90" baseline="0" dirty="0">
                <a:solidFill>
                  <a:schemeClr val="tx1"/>
                </a:solidFill>
                <a:latin typeface="+mj-lt"/>
                <a:ea typeface="Open Sans" panose="020B0606030504020204" pitchFamily="34" charset="0"/>
                <a:cs typeface="Open Sans" panose="020B0606030504020204" pitchFamily="34" charset="0"/>
              </a:rPr>
              <a:t>Stadt und Region</a:t>
            </a:r>
          </a:p>
        </p:txBody>
      </p:sp>
      <p:sp>
        <p:nvSpPr>
          <p:cNvPr id="20" name="Bildplatzhalter 18">
            <a:extLst>
              <a:ext uri="{FF2B5EF4-FFF2-40B4-BE49-F238E27FC236}">
                <a16:creationId xmlns:a16="http://schemas.microsoft.com/office/drawing/2014/main" id="{90F1D818-99B4-56AC-8442-7922CD34D935}"/>
              </a:ext>
            </a:extLst>
          </p:cNvPr>
          <p:cNvSpPr>
            <a:spLocks noGrp="1"/>
          </p:cNvSpPr>
          <p:nvPr userDrawn="1">
            <p:ph type="pic" sz="quarter" idx="11" hasCustomPrompt="1"/>
          </p:nvPr>
        </p:nvSpPr>
        <p:spPr>
          <a:xfrm>
            <a:off x="561219" y="13784436"/>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39" name="Bildplatzhalter 18">
            <a:extLst>
              <a:ext uri="{FF2B5EF4-FFF2-40B4-BE49-F238E27FC236}">
                <a16:creationId xmlns:a16="http://schemas.microsoft.com/office/drawing/2014/main" id="{F30BAC19-B740-B5B2-317B-7D921AFE6DB1}"/>
              </a:ext>
            </a:extLst>
          </p:cNvPr>
          <p:cNvSpPr>
            <a:spLocks noGrp="1"/>
          </p:cNvSpPr>
          <p:nvPr>
            <p:ph type="pic" sz="quarter" idx="12" hasCustomPrompt="1"/>
          </p:nvPr>
        </p:nvSpPr>
        <p:spPr>
          <a:xfrm>
            <a:off x="3049083" y="13784435"/>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40" name="Bildplatzhalter 18">
            <a:extLst>
              <a:ext uri="{FF2B5EF4-FFF2-40B4-BE49-F238E27FC236}">
                <a16:creationId xmlns:a16="http://schemas.microsoft.com/office/drawing/2014/main" id="{1041DC92-2A67-2512-677C-ECDE8AFFBACB}"/>
              </a:ext>
            </a:extLst>
          </p:cNvPr>
          <p:cNvSpPr>
            <a:spLocks noGrp="1"/>
          </p:cNvSpPr>
          <p:nvPr>
            <p:ph type="pic" sz="quarter" idx="13" hasCustomPrompt="1"/>
          </p:nvPr>
        </p:nvSpPr>
        <p:spPr>
          <a:xfrm>
            <a:off x="5536947" y="13784434"/>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41" name="Bildplatzhalter 18">
            <a:extLst>
              <a:ext uri="{FF2B5EF4-FFF2-40B4-BE49-F238E27FC236}">
                <a16:creationId xmlns:a16="http://schemas.microsoft.com/office/drawing/2014/main" id="{452D1175-53DF-A93A-D5AC-05E2E46D7240}"/>
              </a:ext>
            </a:extLst>
          </p:cNvPr>
          <p:cNvSpPr>
            <a:spLocks noGrp="1"/>
          </p:cNvSpPr>
          <p:nvPr>
            <p:ph type="pic" sz="quarter" idx="14" hasCustomPrompt="1"/>
          </p:nvPr>
        </p:nvSpPr>
        <p:spPr>
          <a:xfrm>
            <a:off x="8024812" y="13784433"/>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pic>
        <p:nvPicPr>
          <p:cNvPr id="2" name="Grafik 1">
            <a:extLst>
              <a:ext uri="{FF2B5EF4-FFF2-40B4-BE49-F238E27FC236}">
                <a16:creationId xmlns:a16="http://schemas.microsoft.com/office/drawing/2014/main" id="{917393F5-2545-F40B-E977-8D58A16D38B9}"/>
              </a:ext>
            </a:extLst>
          </p:cNvPr>
          <p:cNvPicPr>
            <a:picLocks noChangeAspect="1"/>
          </p:cNvPicPr>
          <p:nvPr userDrawn="1"/>
        </p:nvPicPr>
        <p:blipFill>
          <a:blip r:embed="rId2">
            <a:extLst>
              <a:ext uri="{96DAC541-7B7A-43D3-8B79-37D633B846F1}">
                <asvg:svgBlip xmlns:asvg="http://schemas.microsoft.com/office/drawing/2016/SVG/main" r:embed="rId3"/>
              </a:ext>
            </a:extLst>
          </a:blip>
          <a:srcRect r="12093"/>
          <a:stretch/>
        </p:blipFill>
        <p:spPr>
          <a:xfrm>
            <a:off x="8191502" y="8684811"/>
            <a:ext cx="2500311" cy="2224077"/>
          </a:xfrm>
          <a:prstGeom prst="rect">
            <a:avLst/>
          </a:prstGeom>
        </p:spPr>
      </p:pic>
    </p:spTree>
    <p:extLst>
      <p:ext uri="{BB962C8B-B14F-4D97-AF65-F5344CB8AC3E}">
        <p14:creationId xmlns:p14="http://schemas.microsoft.com/office/powerpoint/2010/main" val="6672249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Klimaschutz und Klimaanpassung">
    <p:bg>
      <p:bgPr>
        <a:solidFill>
          <a:schemeClr val="bg1"/>
        </a:solidFill>
        <a:effectLst/>
      </p:bgPr>
    </p:bg>
    <p:spTree>
      <p:nvGrpSpPr>
        <p:cNvPr id="1" name=""/>
        <p:cNvGrpSpPr/>
        <p:nvPr/>
      </p:nvGrpSpPr>
      <p:grpSpPr>
        <a:xfrm>
          <a:off x="0" y="0"/>
          <a:ext cx="0" cy="0"/>
          <a:chOff x="0" y="0"/>
          <a:chExt cx="0" cy="0"/>
        </a:xfrm>
      </p:grpSpPr>
      <p:sp>
        <p:nvSpPr>
          <p:cNvPr id="2" name="Bildplatzhalter 4">
            <a:extLst>
              <a:ext uri="{FF2B5EF4-FFF2-40B4-BE49-F238E27FC236}">
                <a16:creationId xmlns:a16="http://schemas.microsoft.com/office/drawing/2014/main" id="{B5ADA480-B932-E391-CC7F-302FD2107FC5}"/>
              </a:ext>
            </a:extLst>
          </p:cNvPr>
          <p:cNvSpPr>
            <a:spLocks noGrp="1"/>
          </p:cNvSpPr>
          <p:nvPr>
            <p:ph type="pic" sz="quarter" idx="15" hasCustomPrompt="1"/>
          </p:nvPr>
        </p:nvSpPr>
        <p:spPr>
          <a:xfrm>
            <a:off x="-2" y="0"/>
            <a:ext cx="10691815" cy="6011863"/>
          </a:xfrm>
          <a:prstGeom prst="rect">
            <a:avLst/>
          </a:prstGeom>
          <a:solidFill>
            <a:schemeClr val="bg1">
              <a:lumMod val="85000"/>
            </a:schemeClr>
          </a:solidFill>
        </p:spPr>
        <p:txBody>
          <a:bodyPr anchor="ctr" anchorCtr="1"/>
          <a:lstStyle>
            <a:lvl1pPr marL="0" indent="0" algn="ctr">
              <a:buNone/>
              <a:defRPr/>
            </a:lvl1pPr>
          </a:lstStyle>
          <a:p>
            <a:r>
              <a:rPr lang="de-DE" dirty="0"/>
              <a:t>Projektbild einfügen</a:t>
            </a:r>
          </a:p>
        </p:txBody>
      </p:sp>
      <p:sp>
        <p:nvSpPr>
          <p:cNvPr id="3" name="Rechteck 2">
            <a:extLst>
              <a:ext uri="{FF2B5EF4-FFF2-40B4-BE49-F238E27FC236}">
                <a16:creationId xmlns:a16="http://schemas.microsoft.com/office/drawing/2014/main" id="{3DE6BC54-D2A7-4A8A-74DC-DDA79B2C9412}"/>
              </a:ext>
            </a:extLst>
          </p:cNvPr>
          <p:cNvSpPr/>
          <p:nvPr userDrawn="1"/>
        </p:nvSpPr>
        <p:spPr>
          <a:xfrm>
            <a:off x="-3" y="6011863"/>
            <a:ext cx="10691816" cy="5935661"/>
          </a:xfrm>
          <a:prstGeom prst="rect">
            <a:avLst/>
          </a:prstGeom>
          <a:solidFill>
            <a:srgbClr val="D5EAE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Bildplatzhalter 7">
            <a:extLst>
              <a:ext uri="{FF2B5EF4-FFF2-40B4-BE49-F238E27FC236}">
                <a16:creationId xmlns:a16="http://schemas.microsoft.com/office/drawing/2014/main" id="{562C71BF-ED47-E888-4FFE-AF67F5DEED1B}"/>
              </a:ext>
            </a:extLst>
          </p:cNvPr>
          <p:cNvSpPr>
            <a:spLocks noGrp="1"/>
          </p:cNvSpPr>
          <p:nvPr>
            <p:ph type="pic" sz="quarter" idx="10" hasCustomPrompt="1"/>
          </p:nvPr>
        </p:nvSpPr>
        <p:spPr>
          <a:xfrm>
            <a:off x="1" y="11965865"/>
            <a:ext cx="8013217" cy="1346275"/>
          </a:xfrm>
          <a:prstGeom prst="rect">
            <a:avLst/>
          </a:prstGeom>
        </p:spPr>
        <p:txBody>
          <a:bodyPr anchor="ctr" anchorCtr="1"/>
          <a:lstStyle>
            <a:lvl1pPr marL="0" indent="0" algn="ctr">
              <a:buNone/>
              <a:defRPr/>
            </a:lvl1pPr>
          </a:lstStyle>
          <a:p>
            <a:r>
              <a:rPr lang="de-DE" dirty="0"/>
              <a:t>Logo einfügen</a:t>
            </a:r>
          </a:p>
        </p:txBody>
      </p:sp>
      <p:sp>
        <p:nvSpPr>
          <p:cNvPr id="13" name="Title 1">
            <a:extLst>
              <a:ext uri="{FF2B5EF4-FFF2-40B4-BE49-F238E27FC236}">
                <a16:creationId xmlns:a16="http://schemas.microsoft.com/office/drawing/2014/main" id="{DB651CE3-FAC7-6DF6-4618-A5F437E4624C}"/>
              </a:ext>
            </a:extLst>
          </p:cNvPr>
          <p:cNvSpPr>
            <a:spLocks noGrp="1"/>
          </p:cNvSpPr>
          <p:nvPr>
            <p:ph type="ctrTitle"/>
          </p:nvPr>
        </p:nvSpPr>
        <p:spPr>
          <a:xfrm>
            <a:off x="547200" y="7467600"/>
            <a:ext cx="7452000" cy="1435100"/>
          </a:xfrm>
          <a:prstGeom prst="rect">
            <a:avLst/>
          </a:prstGeom>
        </p:spPr>
        <p:txBody>
          <a:bodyPr lIns="0" tIns="0" rIns="0" bIns="0" anchor="t" anchorCtr="0">
            <a:noAutofit/>
          </a:bodyPr>
          <a:lstStyle>
            <a:lvl1pPr algn="l">
              <a:lnSpc>
                <a:spcPts val="3600"/>
              </a:lnSpc>
              <a:defRPr sz="2800" b="0" spc="-60" baseline="0">
                <a:solidFill>
                  <a:schemeClr val="tx1"/>
                </a:solidFill>
              </a:defRPr>
            </a:lvl1pPr>
          </a:lstStyle>
          <a:p>
            <a:endParaRPr lang="en-US" dirty="0"/>
          </a:p>
        </p:txBody>
      </p:sp>
      <p:sp>
        <p:nvSpPr>
          <p:cNvPr id="14" name="Subtitle 2">
            <a:extLst>
              <a:ext uri="{FF2B5EF4-FFF2-40B4-BE49-F238E27FC236}">
                <a16:creationId xmlns:a16="http://schemas.microsoft.com/office/drawing/2014/main" id="{5E78A28F-7768-DFD6-32DA-330B9464F11A}"/>
              </a:ext>
            </a:extLst>
          </p:cNvPr>
          <p:cNvSpPr>
            <a:spLocks noGrp="1"/>
          </p:cNvSpPr>
          <p:nvPr>
            <p:ph type="subTitle" idx="1" hasCustomPrompt="1"/>
          </p:nvPr>
        </p:nvSpPr>
        <p:spPr>
          <a:xfrm>
            <a:off x="547200" y="9029247"/>
            <a:ext cx="7452000" cy="2719842"/>
          </a:xfrm>
          <a:prstGeom prst="rect">
            <a:avLst/>
          </a:prstGeom>
        </p:spPr>
        <p:txBody>
          <a:bodyPr lIns="0" tIns="0" rIns="0" bIns="0">
            <a:noAutofit/>
          </a:bodyPr>
          <a:lstStyle>
            <a:lvl1pPr marL="0" indent="0" algn="l">
              <a:lnSpc>
                <a:spcPts val="2450"/>
              </a:lnSpc>
              <a:spcBef>
                <a:spcPts val="0"/>
              </a:spcBef>
              <a:buNone/>
              <a:defRPr sz="1800">
                <a:solidFill>
                  <a:srgbClr val="000000"/>
                </a:solidFill>
              </a:defRPr>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dirty="0" err="1"/>
              <a:t>Projektbeschreibung</a:t>
            </a:r>
            <a:r>
              <a:rPr lang="en-US" dirty="0"/>
              <a:t> </a:t>
            </a:r>
            <a:r>
              <a:rPr lang="en-US" dirty="0" err="1"/>
              <a:t>hinzufügen</a:t>
            </a:r>
            <a:endParaRPr lang="en-US" dirty="0"/>
          </a:p>
        </p:txBody>
      </p:sp>
      <p:sp>
        <p:nvSpPr>
          <p:cNvPr id="16" name="Rechteck: abgerundete Ecken 15">
            <a:extLst>
              <a:ext uri="{FF2B5EF4-FFF2-40B4-BE49-F238E27FC236}">
                <a16:creationId xmlns:a16="http://schemas.microsoft.com/office/drawing/2014/main" id="{77921DDE-D003-2527-1571-C13AF9EC953C}"/>
              </a:ext>
            </a:extLst>
          </p:cNvPr>
          <p:cNvSpPr/>
          <p:nvPr userDrawn="1"/>
        </p:nvSpPr>
        <p:spPr>
          <a:xfrm>
            <a:off x="528638" y="6602684"/>
            <a:ext cx="3948112" cy="345814"/>
          </a:xfrm>
          <a:prstGeom prst="roundRect">
            <a:avLst>
              <a:gd name="adj" fmla="val 5000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1273" dirty="0">
              <a:solidFill>
                <a:schemeClr val="tx1"/>
              </a:solidFill>
            </a:endParaRPr>
          </a:p>
        </p:txBody>
      </p:sp>
      <p:sp>
        <p:nvSpPr>
          <p:cNvPr id="17" name="Textfeld 16">
            <a:extLst>
              <a:ext uri="{FF2B5EF4-FFF2-40B4-BE49-F238E27FC236}">
                <a16:creationId xmlns:a16="http://schemas.microsoft.com/office/drawing/2014/main" id="{1E6FC87C-55D8-B7F2-C124-FF9816510610}"/>
              </a:ext>
            </a:extLst>
          </p:cNvPr>
          <p:cNvSpPr txBox="1"/>
          <p:nvPr userDrawn="1"/>
        </p:nvSpPr>
        <p:spPr>
          <a:xfrm>
            <a:off x="648009" y="6602400"/>
            <a:ext cx="3736666" cy="345600"/>
          </a:xfrm>
          <a:prstGeom prst="rect">
            <a:avLst/>
          </a:prstGeom>
          <a:noFill/>
        </p:spPr>
        <p:txBody>
          <a:bodyPr wrap="square" lIns="0" tIns="0" rIns="0" bIns="0" rtlCol="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1900" b="0" i="0" u="none" strike="noStrike" spc="-90" baseline="0" dirty="0">
                <a:solidFill>
                  <a:schemeClr val="tx1"/>
                </a:solidFill>
                <a:latin typeface="+mj-lt"/>
                <a:ea typeface="Open Sans" panose="020B0606030504020204" pitchFamily="34" charset="0"/>
                <a:cs typeface="Open Sans" panose="020B0606030504020204" pitchFamily="34" charset="0"/>
              </a:rPr>
              <a:t>Klimaschutz und Klimaanpassung</a:t>
            </a:r>
          </a:p>
        </p:txBody>
      </p:sp>
      <p:sp>
        <p:nvSpPr>
          <p:cNvPr id="20" name="Bildplatzhalter 18">
            <a:extLst>
              <a:ext uri="{FF2B5EF4-FFF2-40B4-BE49-F238E27FC236}">
                <a16:creationId xmlns:a16="http://schemas.microsoft.com/office/drawing/2014/main" id="{90F1D818-99B4-56AC-8442-7922CD34D935}"/>
              </a:ext>
            </a:extLst>
          </p:cNvPr>
          <p:cNvSpPr>
            <a:spLocks noGrp="1"/>
          </p:cNvSpPr>
          <p:nvPr userDrawn="1">
            <p:ph type="pic" sz="quarter" idx="11" hasCustomPrompt="1"/>
          </p:nvPr>
        </p:nvSpPr>
        <p:spPr>
          <a:xfrm>
            <a:off x="561219" y="13784436"/>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39" name="Bildplatzhalter 18">
            <a:extLst>
              <a:ext uri="{FF2B5EF4-FFF2-40B4-BE49-F238E27FC236}">
                <a16:creationId xmlns:a16="http://schemas.microsoft.com/office/drawing/2014/main" id="{F30BAC19-B740-B5B2-317B-7D921AFE6DB1}"/>
              </a:ext>
            </a:extLst>
          </p:cNvPr>
          <p:cNvSpPr>
            <a:spLocks noGrp="1"/>
          </p:cNvSpPr>
          <p:nvPr>
            <p:ph type="pic" sz="quarter" idx="12" hasCustomPrompt="1"/>
          </p:nvPr>
        </p:nvSpPr>
        <p:spPr>
          <a:xfrm>
            <a:off x="3049083" y="13784435"/>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40" name="Bildplatzhalter 18">
            <a:extLst>
              <a:ext uri="{FF2B5EF4-FFF2-40B4-BE49-F238E27FC236}">
                <a16:creationId xmlns:a16="http://schemas.microsoft.com/office/drawing/2014/main" id="{1041DC92-2A67-2512-677C-ECDE8AFFBACB}"/>
              </a:ext>
            </a:extLst>
          </p:cNvPr>
          <p:cNvSpPr>
            <a:spLocks noGrp="1"/>
          </p:cNvSpPr>
          <p:nvPr>
            <p:ph type="pic" sz="quarter" idx="13" hasCustomPrompt="1"/>
          </p:nvPr>
        </p:nvSpPr>
        <p:spPr>
          <a:xfrm>
            <a:off x="5536947" y="13784434"/>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41" name="Bildplatzhalter 18">
            <a:extLst>
              <a:ext uri="{FF2B5EF4-FFF2-40B4-BE49-F238E27FC236}">
                <a16:creationId xmlns:a16="http://schemas.microsoft.com/office/drawing/2014/main" id="{452D1175-53DF-A93A-D5AC-05E2E46D7240}"/>
              </a:ext>
            </a:extLst>
          </p:cNvPr>
          <p:cNvSpPr>
            <a:spLocks noGrp="1"/>
          </p:cNvSpPr>
          <p:nvPr>
            <p:ph type="pic" sz="quarter" idx="14" hasCustomPrompt="1"/>
          </p:nvPr>
        </p:nvSpPr>
        <p:spPr>
          <a:xfrm>
            <a:off x="8024812" y="13784433"/>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pic>
        <p:nvPicPr>
          <p:cNvPr id="4" name="Grafik 3">
            <a:extLst>
              <a:ext uri="{FF2B5EF4-FFF2-40B4-BE49-F238E27FC236}">
                <a16:creationId xmlns:a16="http://schemas.microsoft.com/office/drawing/2014/main" id="{CA5ED50D-E8F4-76A9-8869-C7AB8A4993E6}"/>
              </a:ext>
            </a:extLst>
          </p:cNvPr>
          <p:cNvPicPr>
            <a:picLocks noChangeAspect="1"/>
          </p:cNvPicPr>
          <p:nvPr userDrawn="1"/>
        </p:nvPicPr>
        <p:blipFill>
          <a:blip r:embed="rId2">
            <a:extLst>
              <a:ext uri="{96DAC541-7B7A-43D3-8B79-37D633B846F1}">
                <asvg:svgBlip xmlns:asvg="http://schemas.microsoft.com/office/drawing/2016/SVG/main" r:embed="rId3"/>
              </a:ext>
            </a:extLst>
          </a:blip>
          <a:srcRect r="9244"/>
          <a:stretch/>
        </p:blipFill>
        <p:spPr>
          <a:xfrm>
            <a:off x="8425150" y="8588376"/>
            <a:ext cx="2266663" cy="2854324"/>
          </a:xfrm>
          <a:prstGeom prst="rect">
            <a:avLst/>
          </a:prstGeom>
        </p:spPr>
      </p:pic>
    </p:spTree>
    <p:extLst>
      <p:ext uri="{BB962C8B-B14F-4D97-AF65-F5344CB8AC3E}">
        <p14:creationId xmlns:p14="http://schemas.microsoft.com/office/powerpoint/2010/main" val="478415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rategische Technologien">
    <p:bg>
      <p:bgPr>
        <a:solidFill>
          <a:schemeClr val="bg1"/>
        </a:solidFill>
        <a:effectLst/>
      </p:bgPr>
    </p:bg>
    <p:spTree>
      <p:nvGrpSpPr>
        <p:cNvPr id="1" name=""/>
        <p:cNvGrpSpPr/>
        <p:nvPr/>
      </p:nvGrpSpPr>
      <p:grpSpPr>
        <a:xfrm>
          <a:off x="0" y="0"/>
          <a:ext cx="0" cy="0"/>
          <a:chOff x="0" y="0"/>
          <a:chExt cx="0" cy="0"/>
        </a:xfrm>
      </p:grpSpPr>
      <p:sp>
        <p:nvSpPr>
          <p:cNvPr id="2" name="Bildplatzhalter 4">
            <a:extLst>
              <a:ext uri="{FF2B5EF4-FFF2-40B4-BE49-F238E27FC236}">
                <a16:creationId xmlns:a16="http://schemas.microsoft.com/office/drawing/2014/main" id="{3A08A18A-2571-5920-287B-9A88A854F78E}"/>
              </a:ext>
            </a:extLst>
          </p:cNvPr>
          <p:cNvSpPr>
            <a:spLocks noGrp="1"/>
          </p:cNvSpPr>
          <p:nvPr>
            <p:ph type="pic" sz="quarter" idx="15" hasCustomPrompt="1"/>
          </p:nvPr>
        </p:nvSpPr>
        <p:spPr>
          <a:xfrm>
            <a:off x="-2" y="0"/>
            <a:ext cx="10691815" cy="6011863"/>
          </a:xfrm>
          <a:prstGeom prst="rect">
            <a:avLst/>
          </a:prstGeom>
          <a:solidFill>
            <a:schemeClr val="bg1">
              <a:lumMod val="85000"/>
            </a:schemeClr>
          </a:solidFill>
        </p:spPr>
        <p:txBody>
          <a:bodyPr anchor="ctr" anchorCtr="1"/>
          <a:lstStyle>
            <a:lvl1pPr marL="0" indent="0" algn="ctr">
              <a:buNone/>
              <a:defRPr/>
            </a:lvl1pPr>
          </a:lstStyle>
          <a:p>
            <a:r>
              <a:rPr lang="de-DE" dirty="0"/>
              <a:t>Projektbild einfügen</a:t>
            </a:r>
          </a:p>
        </p:txBody>
      </p:sp>
      <p:sp>
        <p:nvSpPr>
          <p:cNvPr id="4" name="Rechteck 3">
            <a:extLst>
              <a:ext uri="{FF2B5EF4-FFF2-40B4-BE49-F238E27FC236}">
                <a16:creationId xmlns:a16="http://schemas.microsoft.com/office/drawing/2014/main" id="{DA14174F-3747-8CD9-4786-05BDE4368318}"/>
              </a:ext>
            </a:extLst>
          </p:cNvPr>
          <p:cNvSpPr/>
          <p:nvPr userDrawn="1"/>
        </p:nvSpPr>
        <p:spPr>
          <a:xfrm>
            <a:off x="-1" y="6011863"/>
            <a:ext cx="10691814" cy="5935661"/>
          </a:xfrm>
          <a:prstGeom prst="rect">
            <a:avLst/>
          </a:prstGeom>
          <a:solidFill>
            <a:srgbClr val="FEE9C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Bildplatzhalter 7">
            <a:extLst>
              <a:ext uri="{FF2B5EF4-FFF2-40B4-BE49-F238E27FC236}">
                <a16:creationId xmlns:a16="http://schemas.microsoft.com/office/drawing/2014/main" id="{69AB07DA-47C8-0C1F-C8B2-C2DD9668B8E2}"/>
              </a:ext>
            </a:extLst>
          </p:cNvPr>
          <p:cNvSpPr>
            <a:spLocks noGrp="1"/>
          </p:cNvSpPr>
          <p:nvPr>
            <p:ph type="pic" sz="quarter" idx="10" hasCustomPrompt="1"/>
          </p:nvPr>
        </p:nvSpPr>
        <p:spPr>
          <a:xfrm>
            <a:off x="1" y="11965865"/>
            <a:ext cx="8013217" cy="1346275"/>
          </a:xfrm>
          <a:prstGeom prst="rect">
            <a:avLst/>
          </a:prstGeom>
        </p:spPr>
        <p:txBody>
          <a:bodyPr anchor="ctr" anchorCtr="1"/>
          <a:lstStyle>
            <a:lvl1pPr marL="0" indent="0" algn="ctr">
              <a:buNone/>
              <a:defRPr/>
            </a:lvl1pPr>
          </a:lstStyle>
          <a:p>
            <a:r>
              <a:rPr lang="de-DE" dirty="0"/>
              <a:t>Logo einfügen</a:t>
            </a:r>
          </a:p>
        </p:txBody>
      </p:sp>
      <p:sp>
        <p:nvSpPr>
          <p:cNvPr id="13" name="Title 1">
            <a:extLst>
              <a:ext uri="{FF2B5EF4-FFF2-40B4-BE49-F238E27FC236}">
                <a16:creationId xmlns:a16="http://schemas.microsoft.com/office/drawing/2014/main" id="{DB651CE3-FAC7-6DF6-4618-A5F437E4624C}"/>
              </a:ext>
            </a:extLst>
          </p:cNvPr>
          <p:cNvSpPr>
            <a:spLocks noGrp="1"/>
          </p:cNvSpPr>
          <p:nvPr>
            <p:ph type="ctrTitle"/>
          </p:nvPr>
        </p:nvSpPr>
        <p:spPr>
          <a:xfrm>
            <a:off x="547200" y="7467600"/>
            <a:ext cx="7452000" cy="1435100"/>
          </a:xfrm>
          <a:prstGeom prst="rect">
            <a:avLst/>
          </a:prstGeom>
        </p:spPr>
        <p:txBody>
          <a:bodyPr lIns="0" tIns="0" rIns="0" bIns="0" anchor="t" anchorCtr="0">
            <a:noAutofit/>
          </a:bodyPr>
          <a:lstStyle>
            <a:lvl1pPr algn="l">
              <a:lnSpc>
                <a:spcPts val="3600"/>
              </a:lnSpc>
              <a:defRPr sz="2800" b="0" spc="-60" baseline="0">
                <a:solidFill>
                  <a:schemeClr val="tx1"/>
                </a:solidFill>
              </a:defRPr>
            </a:lvl1pPr>
          </a:lstStyle>
          <a:p>
            <a:endParaRPr lang="en-US" dirty="0"/>
          </a:p>
        </p:txBody>
      </p:sp>
      <p:sp>
        <p:nvSpPr>
          <p:cNvPr id="14" name="Subtitle 2">
            <a:extLst>
              <a:ext uri="{FF2B5EF4-FFF2-40B4-BE49-F238E27FC236}">
                <a16:creationId xmlns:a16="http://schemas.microsoft.com/office/drawing/2014/main" id="{5E78A28F-7768-DFD6-32DA-330B9464F11A}"/>
              </a:ext>
            </a:extLst>
          </p:cNvPr>
          <p:cNvSpPr>
            <a:spLocks noGrp="1"/>
          </p:cNvSpPr>
          <p:nvPr>
            <p:ph type="subTitle" idx="1" hasCustomPrompt="1"/>
          </p:nvPr>
        </p:nvSpPr>
        <p:spPr>
          <a:xfrm>
            <a:off x="547200" y="9029247"/>
            <a:ext cx="7452000" cy="2719842"/>
          </a:xfrm>
          <a:prstGeom prst="rect">
            <a:avLst/>
          </a:prstGeom>
        </p:spPr>
        <p:txBody>
          <a:bodyPr lIns="0" tIns="0" rIns="0" bIns="0">
            <a:noAutofit/>
          </a:bodyPr>
          <a:lstStyle>
            <a:lvl1pPr marL="0" indent="0" algn="l">
              <a:lnSpc>
                <a:spcPts val="2450"/>
              </a:lnSpc>
              <a:spcBef>
                <a:spcPts val="0"/>
              </a:spcBef>
              <a:buNone/>
              <a:defRPr sz="1800">
                <a:solidFill>
                  <a:srgbClr val="000000"/>
                </a:solidFill>
              </a:defRPr>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dirty="0" err="1"/>
              <a:t>Projektbeschreibung</a:t>
            </a:r>
            <a:r>
              <a:rPr lang="en-US" dirty="0"/>
              <a:t> </a:t>
            </a:r>
            <a:r>
              <a:rPr lang="en-US" dirty="0" err="1"/>
              <a:t>hinzufügen</a:t>
            </a:r>
            <a:endParaRPr lang="en-US" dirty="0"/>
          </a:p>
        </p:txBody>
      </p:sp>
      <p:sp>
        <p:nvSpPr>
          <p:cNvPr id="16" name="Rechteck: abgerundete Ecken 15">
            <a:extLst>
              <a:ext uri="{FF2B5EF4-FFF2-40B4-BE49-F238E27FC236}">
                <a16:creationId xmlns:a16="http://schemas.microsoft.com/office/drawing/2014/main" id="{77921DDE-D003-2527-1571-C13AF9EC953C}"/>
              </a:ext>
            </a:extLst>
          </p:cNvPr>
          <p:cNvSpPr/>
          <p:nvPr userDrawn="1"/>
        </p:nvSpPr>
        <p:spPr>
          <a:xfrm>
            <a:off x="528637" y="6602684"/>
            <a:ext cx="3131343" cy="345814"/>
          </a:xfrm>
          <a:prstGeom prst="roundRect">
            <a:avLst>
              <a:gd name="adj" fmla="val 5000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1273" dirty="0">
              <a:solidFill>
                <a:schemeClr val="tx1"/>
              </a:solidFill>
            </a:endParaRPr>
          </a:p>
        </p:txBody>
      </p:sp>
      <p:sp>
        <p:nvSpPr>
          <p:cNvPr id="17" name="Textfeld 16">
            <a:extLst>
              <a:ext uri="{FF2B5EF4-FFF2-40B4-BE49-F238E27FC236}">
                <a16:creationId xmlns:a16="http://schemas.microsoft.com/office/drawing/2014/main" id="{1E6FC87C-55D8-B7F2-C124-FF9816510610}"/>
              </a:ext>
            </a:extLst>
          </p:cNvPr>
          <p:cNvSpPr txBox="1"/>
          <p:nvPr userDrawn="1"/>
        </p:nvSpPr>
        <p:spPr>
          <a:xfrm>
            <a:off x="648009" y="6602400"/>
            <a:ext cx="3011971" cy="345600"/>
          </a:xfrm>
          <a:prstGeom prst="rect">
            <a:avLst/>
          </a:prstGeom>
          <a:noFill/>
        </p:spPr>
        <p:txBody>
          <a:bodyPr wrap="square" lIns="0" tIns="0" rIns="0" bIns="0" rtlCol="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1900" b="0" i="0" u="none" strike="noStrike" spc="-90" baseline="0" dirty="0">
                <a:solidFill>
                  <a:schemeClr val="tx1"/>
                </a:solidFill>
                <a:latin typeface="+mj-lt"/>
                <a:ea typeface="Open Sans" panose="020B0606030504020204" pitchFamily="34" charset="0"/>
                <a:cs typeface="Open Sans" panose="020B0606030504020204" pitchFamily="34" charset="0"/>
              </a:rPr>
              <a:t>Strategische Technologien</a:t>
            </a:r>
          </a:p>
        </p:txBody>
      </p:sp>
      <p:sp>
        <p:nvSpPr>
          <p:cNvPr id="20" name="Bildplatzhalter 18">
            <a:extLst>
              <a:ext uri="{FF2B5EF4-FFF2-40B4-BE49-F238E27FC236}">
                <a16:creationId xmlns:a16="http://schemas.microsoft.com/office/drawing/2014/main" id="{90F1D818-99B4-56AC-8442-7922CD34D935}"/>
              </a:ext>
            </a:extLst>
          </p:cNvPr>
          <p:cNvSpPr>
            <a:spLocks noGrp="1"/>
          </p:cNvSpPr>
          <p:nvPr userDrawn="1">
            <p:ph type="pic" sz="quarter" idx="11" hasCustomPrompt="1"/>
          </p:nvPr>
        </p:nvSpPr>
        <p:spPr>
          <a:xfrm>
            <a:off x="561219" y="13784436"/>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39" name="Bildplatzhalter 18">
            <a:extLst>
              <a:ext uri="{FF2B5EF4-FFF2-40B4-BE49-F238E27FC236}">
                <a16:creationId xmlns:a16="http://schemas.microsoft.com/office/drawing/2014/main" id="{F30BAC19-B740-B5B2-317B-7D921AFE6DB1}"/>
              </a:ext>
            </a:extLst>
          </p:cNvPr>
          <p:cNvSpPr>
            <a:spLocks noGrp="1"/>
          </p:cNvSpPr>
          <p:nvPr>
            <p:ph type="pic" sz="quarter" idx="12" hasCustomPrompt="1"/>
          </p:nvPr>
        </p:nvSpPr>
        <p:spPr>
          <a:xfrm>
            <a:off x="3049083" y="13784435"/>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40" name="Bildplatzhalter 18">
            <a:extLst>
              <a:ext uri="{FF2B5EF4-FFF2-40B4-BE49-F238E27FC236}">
                <a16:creationId xmlns:a16="http://schemas.microsoft.com/office/drawing/2014/main" id="{1041DC92-2A67-2512-677C-ECDE8AFFBACB}"/>
              </a:ext>
            </a:extLst>
          </p:cNvPr>
          <p:cNvSpPr>
            <a:spLocks noGrp="1"/>
          </p:cNvSpPr>
          <p:nvPr>
            <p:ph type="pic" sz="quarter" idx="13" hasCustomPrompt="1"/>
          </p:nvPr>
        </p:nvSpPr>
        <p:spPr>
          <a:xfrm>
            <a:off x="5536947" y="13784434"/>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41" name="Bildplatzhalter 18">
            <a:extLst>
              <a:ext uri="{FF2B5EF4-FFF2-40B4-BE49-F238E27FC236}">
                <a16:creationId xmlns:a16="http://schemas.microsoft.com/office/drawing/2014/main" id="{452D1175-53DF-A93A-D5AC-05E2E46D7240}"/>
              </a:ext>
            </a:extLst>
          </p:cNvPr>
          <p:cNvSpPr>
            <a:spLocks noGrp="1"/>
          </p:cNvSpPr>
          <p:nvPr>
            <p:ph type="pic" sz="quarter" idx="14" hasCustomPrompt="1"/>
          </p:nvPr>
        </p:nvSpPr>
        <p:spPr>
          <a:xfrm>
            <a:off x="8024812" y="13784433"/>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pic>
        <p:nvPicPr>
          <p:cNvPr id="3" name="Grafik 2">
            <a:extLst>
              <a:ext uri="{FF2B5EF4-FFF2-40B4-BE49-F238E27FC236}">
                <a16:creationId xmlns:a16="http://schemas.microsoft.com/office/drawing/2014/main" id="{EBED95BA-ACD1-E73F-1D28-B4855E077C90}"/>
              </a:ext>
            </a:extLst>
          </p:cNvPr>
          <p:cNvPicPr>
            <a:picLocks noChangeAspect="1"/>
          </p:cNvPicPr>
          <p:nvPr userDrawn="1"/>
        </p:nvPicPr>
        <p:blipFill>
          <a:blip r:embed="rId2">
            <a:extLst>
              <a:ext uri="{96DAC541-7B7A-43D3-8B79-37D633B846F1}">
                <asvg:svgBlip xmlns:asvg="http://schemas.microsoft.com/office/drawing/2016/SVG/main" r:embed="rId3"/>
              </a:ext>
            </a:extLst>
          </a:blip>
          <a:srcRect r="9284"/>
          <a:stretch/>
        </p:blipFill>
        <p:spPr>
          <a:xfrm>
            <a:off x="8108220" y="8420099"/>
            <a:ext cx="2583594" cy="2847976"/>
          </a:xfrm>
          <a:prstGeom prst="rect">
            <a:avLst/>
          </a:prstGeom>
        </p:spPr>
      </p:pic>
    </p:spTree>
    <p:extLst>
      <p:ext uri="{BB962C8B-B14F-4D97-AF65-F5344CB8AC3E}">
        <p14:creationId xmlns:p14="http://schemas.microsoft.com/office/powerpoint/2010/main" val="234174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novation und Forschung">
    <p:bg>
      <p:bgPr>
        <a:solidFill>
          <a:schemeClr val="bg1"/>
        </a:solidFill>
        <a:effectLst/>
      </p:bgPr>
    </p:bg>
    <p:spTree>
      <p:nvGrpSpPr>
        <p:cNvPr id="1" name=""/>
        <p:cNvGrpSpPr/>
        <p:nvPr/>
      </p:nvGrpSpPr>
      <p:grpSpPr>
        <a:xfrm>
          <a:off x="0" y="0"/>
          <a:ext cx="0" cy="0"/>
          <a:chOff x="0" y="0"/>
          <a:chExt cx="0" cy="0"/>
        </a:xfrm>
      </p:grpSpPr>
      <p:sp>
        <p:nvSpPr>
          <p:cNvPr id="2" name="Bildplatzhalter 4">
            <a:extLst>
              <a:ext uri="{FF2B5EF4-FFF2-40B4-BE49-F238E27FC236}">
                <a16:creationId xmlns:a16="http://schemas.microsoft.com/office/drawing/2014/main" id="{C4CA3A69-CBF8-C65F-ACD0-F6C448465033}"/>
              </a:ext>
            </a:extLst>
          </p:cNvPr>
          <p:cNvSpPr>
            <a:spLocks noGrp="1"/>
          </p:cNvSpPr>
          <p:nvPr>
            <p:ph type="pic" sz="quarter" idx="15" hasCustomPrompt="1"/>
          </p:nvPr>
        </p:nvSpPr>
        <p:spPr>
          <a:xfrm>
            <a:off x="-2" y="0"/>
            <a:ext cx="10691815" cy="6011863"/>
          </a:xfrm>
          <a:prstGeom prst="rect">
            <a:avLst/>
          </a:prstGeom>
          <a:solidFill>
            <a:schemeClr val="bg1">
              <a:lumMod val="85000"/>
            </a:schemeClr>
          </a:solidFill>
        </p:spPr>
        <p:txBody>
          <a:bodyPr anchor="ctr" anchorCtr="1"/>
          <a:lstStyle>
            <a:lvl1pPr marL="0" indent="0" algn="ctr">
              <a:buNone/>
              <a:defRPr/>
            </a:lvl1pPr>
          </a:lstStyle>
          <a:p>
            <a:r>
              <a:rPr lang="de-DE" dirty="0"/>
              <a:t>Projektbild einfügen</a:t>
            </a:r>
          </a:p>
        </p:txBody>
      </p:sp>
      <p:sp>
        <p:nvSpPr>
          <p:cNvPr id="3" name="Rechteck 2">
            <a:extLst>
              <a:ext uri="{FF2B5EF4-FFF2-40B4-BE49-F238E27FC236}">
                <a16:creationId xmlns:a16="http://schemas.microsoft.com/office/drawing/2014/main" id="{4F50F585-D605-FC2B-80F6-D2BB4F2EFE30}"/>
              </a:ext>
            </a:extLst>
          </p:cNvPr>
          <p:cNvSpPr/>
          <p:nvPr userDrawn="1"/>
        </p:nvSpPr>
        <p:spPr>
          <a:xfrm>
            <a:off x="1" y="6011863"/>
            <a:ext cx="10691812" cy="5935661"/>
          </a:xfrm>
          <a:prstGeom prst="rect">
            <a:avLst/>
          </a:prstGeom>
          <a:solidFill>
            <a:srgbClr val="D3ECF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Bildplatzhalter 7">
            <a:extLst>
              <a:ext uri="{FF2B5EF4-FFF2-40B4-BE49-F238E27FC236}">
                <a16:creationId xmlns:a16="http://schemas.microsoft.com/office/drawing/2014/main" id="{85022572-8421-C7BB-B99A-8069FA2C1071}"/>
              </a:ext>
            </a:extLst>
          </p:cNvPr>
          <p:cNvSpPr>
            <a:spLocks noGrp="1"/>
          </p:cNvSpPr>
          <p:nvPr>
            <p:ph type="pic" sz="quarter" idx="10" hasCustomPrompt="1"/>
          </p:nvPr>
        </p:nvSpPr>
        <p:spPr>
          <a:xfrm>
            <a:off x="1" y="11965865"/>
            <a:ext cx="8013217" cy="1346275"/>
          </a:xfrm>
          <a:prstGeom prst="rect">
            <a:avLst/>
          </a:prstGeom>
        </p:spPr>
        <p:txBody>
          <a:bodyPr anchor="ctr" anchorCtr="1"/>
          <a:lstStyle>
            <a:lvl1pPr marL="0" indent="0" algn="ctr">
              <a:buNone/>
              <a:defRPr/>
            </a:lvl1pPr>
          </a:lstStyle>
          <a:p>
            <a:r>
              <a:rPr lang="de-DE" dirty="0"/>
              <a:t>Logo einfügen</a:t>
            </a:r>
          </a:p>
        </p:txBody>
      </p:sp>
      <p:sp>
        <p:nvSpPr>
          <p:cNvPr id="13" name="Title 1">
            <a:extLst>
              <a:ext uri="{FF2B5EF4-FFF2-40B4-BE49-F238E27FC236}">
                <a16:creationId xmlns:a16="http://schemas.microsoft.com/office/drawing/2014/main" id="{DB651CE3-FAC7-6DF6-4618-A5F437E4624C}"/>
              </a:ext>
            </a:extLst>
          </p:cNvPr>
          <p:cNvSpPr>
            <a:spLocks noGrp="1"/>
          </p:cNvSpPr>
          <p:nvPr>
            <p:ph type="ctrTitle"/>
          </p:nvPr>
        </p:nvSpPr>
        <p:spPr>
          <a:xfrm>
            <a:off x="547200" y="7467600"/>
            <a:ext cx="7452000" cy="1435100"/>
          </a:xfrm>
          <a:prstGeom prst="rect">
            <a:avLst/>
          </a:prstGeom>
        </p:spPr>
        <p:txBody>
          <a:bodyPr lIns="0" tIns="0" rIns="0" bIns="0" anchor="t" anchorCtr="0">
            <a:noAutofit/>
          </a:bodyPr>
          <a:lstStyle>
            <a:lvl1pPr algn="l">
              <a:lnSpc>
                <a:spcPts val="3600"/>
              </a:lnSpc>
              <a:defRPr sz="2800" b="0" spc="-60" baseline="0">
                <a:solidFill>
                  <a:schemeClr val="tx1"/>
                </a:solidFill>
              </a:defRPr>
            </a:lvl1pPr>
          </a:lstStyle>
          <a:p>
            <a:endParaRPr lang="en-US" dirty="0"/>
          </a:p>
        </p:txBody>
      </p:sp>
      <p:sp>
        <p:nvSpPr>
          <p:cNvPr id="14" name="Subtitle 2">
            <a:extLst>
              <a:ext uri="{FF2B5EF4-FFF2-40B4-BE49-F238E27FC236}">
                <a16:creationId xmlns:a16="http://schemas.microsoft.com/office/drawing/2014/main" id="{5E78A28F-7768-DFD6-32DA-330B9464F11A}"/>
              </a:ext>
            </a:extLst>
          </p:cNvPr>
          <p:cNvSpPr>
            <a:spLocks noGrp="1"/>
          </p:cNvSpPr>
          <p:nvPr>
            <p:ph type="subTitle" idx="1" hasCustomPrompt="1"/>
          </p:nvPr>
        </p:nvSpPr>
        <p:spPr>
          <a:xfrm>
            <a:off x="547200" y="9029247"/>
            <a:ext cx="7452000" cy="2719842"/>
          </a:xfrm>
          <a:prstGeom prst="rect">
            <a:avLst/>
          </a:prstGeom>
        </p:spPr>
        <p:txBody>
          <a:bodyPr lIns="0" tIns="0" rIns="0" bIns="0">
            <a:noAutofit/>
          </a:bodyPr>
          <a:lstStyle>
            <a:lvl1pPr marL="0" indent="0" algn="l">
              <a:lnSpc>
                <a:spcPts val="2450"/>
              </a:lnSpc>
              <a:spcBef>
                <a:spcPts val="0"/>
              </a:spcBef>
              <a:buNone/>
              <a:defRPr sz="1800">
                <a:solidFill>
                  <a:srgbClr val="000000"/>
                </a:solidFill>
              </a:defRPr>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dirty="0" err="1"/>
              <a:t>Projektbeschreibung</a:t>
            </a:r>
            <a:r>
              <a:rPr lang="en-US" dirty="0"/>
              <a:t> </a:t>
            </a:r>
            <a:r>
              <a:rPr lang="en-US" dirty="0" err="1"/>
              <a:t>hinzufügen</a:t>
            </a:r>
            <a:endParaRPr lang="en-US" dirty="0"/>
          </a:p>
        </p:txBody>
      </p:sp>
      <p:sp>
        <p:nvSpPr>
          <p:cNvPr id="16" name="Rechteck: abgerundete Ecken 15">
            <a:extLst>
              <a:ext uri="{FF2B5EF4-FFF2-40B4-BE49-F238E27FC236}">
                <a16:creationId xmlns:a16="http://schemas.microsoft.com/office/drawing/2014/main" id="{77921DDE-D003-2527-1571-C13AF9EC953C}"/>
              </a:ext>
            </a:extLst>
          </p:cNvPr>
          <p:cNvSpPr/>
          <p:nvPr userDrawn="1"/>
        </p:nvSpPr>
        <p:spPr>
          <a:xfrm>
            <a:off x="528638" y="6602684"/>
            <a:ext cx="3131342" cy="345814"/>
          </a:xfrm>
          <a:prstGeom prst="roundRect">
            <a:avLst>
              <a:gd name="adj" fmla="val 5000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1273" dirty="0">
              <a:solidFill>
                <a:schemeClr val="tx1"/>
              </a:solidFill>
            </a:endParaRPr>
          </a:p>
        </p:txBody>
      </p:sp>
      <p:sp>
        <p:nvSpPr>
          <p:cNvPr id="17" name="Textfeld 16">
            <a:extLst>
              <a:ext uri="{FF2B5EF4-FFF2-40B4-BE49-F238E27FC236}">
                <a16:creationId xmlns:a16="http://schemas.microsoft.com/office/drawing/2014/main" id="{1E6FC87C-55D8-B7F2-C124-FF9816510610}"/>
              </a:ext>
            </a:extLst>
          </p:cNvPr>
          <p:cNvSpPr txBox="1"/>
          <p:nvPr userDrawn="1"/>
        </p:nvSpPr>
        <p:spPr>
          <a:xfrm>
            <a:off x="648009" y="6602400"/>
            <a:ext cx="3011971" cy="345600"/>
          </a:xfrm>
          <a:prstGeom prst="rect">
            <a:avLst/>
          </a:prstGeom>
          <a:noFill/>
        </p:spPr>
        <p:txBody>
          <a:bodyPr wrap="square" lIns="0" tIns="0" rIns="0" bIns="0" rtlCol="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1900" b="0" i="0" u="none" strike="noStrike" spc="-90" baseline="0" dirty="0">
                <a:solidFill>
                  <a:schemeClr val="tx1"/>
                </a:solidFill>
                <a:latin typeface="+mj-lt"/>
                <a:ea typeface="Open Sans" panose="020B0606030504020204" pitchFamily="34" charset="0"/>
                <a:cs typeface="Open Sans" panose="020B0606030504020204" pitchFamily="34" charset="0"/>
              </a:rPr>
              <a:t>Innovation und Forschung</a:t>
            </a:r>
          </a:p>
        </p:txBody>
      </p:sp>
      <p:sp>
        <p:nvSpPr>
          <p:cNvPr id="20" name="Bildplatzhalter 18">
            <a:extLst>
              <a:ext uri="{FF2B5EF4-FFF2-40B4-BE49-F238E27FC236}">
                <a16:creationId xmlns:a16="http://schemas.microsoft.com/office/drawing/2014/main" id="{90F1D818-99B4-56AC-8442-7922CD34D935}"/>
              </a:ext>
            </a:extLst>
          </p:cNvPr>
          <p:cNvSpPr>
            <a:spLocks noGrp="1"/>
          </p:cNvSpPr>
          <p:nvPr userDrawn="1">
            <p:ph type="pic" sz="quarter" idx="11" hasCustomPrompt="1"/>
          </p:nvPr>
        </p:nvSpPr>
        <p:spPr>
          <a:xfrm>
            <a:off x="561219" y="13784436"/>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39" name="Bildplatzhalter 18">
            <a:extLst>
              <a:ext uri="{FF2B5EF4-FFF2-40B4-BE49-F238E27FC236}">
                <a16:creationId xmlns:a16="http://schemas.microsoft.com/office/drawing/2014/main" id="{F30BAC19-B740-B5B2-317B-7D921AFE6DB1}"/>
              </a:ext>
            </a:extLst>
          </p:cNvPr>
          <p:cNvSpPr>
            <a:spLocks noGrp="1"/>
          </p:cNvSpPr>
          <p:nvPr>
            <p:ph type="pic" sz="quarter" idx="12" hasCustomPrompt="1"/>
          </p:nvPr>
        </p:nvSpPr>
        <p:spPr>
          <a:xfrm>
            <a:off x="3049083" y="13784435"/>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40" name="Bildplatzhalter 18">
            <a:extLst>
              <a:ext uri="{FF2B5EF4-FFF2-40B4-BE49-F238E27FC236}">
                <a16:creationId xmlns:a16="http://schemas.microsoft.com/office/drawing/2014/main" id="{1041DC92-2A67-2512-677C-ECDE8AFFBACB}"/>
              </a:ext>
            </a:extLst>
          </p:cNvPr>
          <p:cNvSpPr>
            <a:spLocks noGrp="1"/>
          </p:cNvSpPr>
          <p:nvPr>
            <p:ph type="pic" sz="quarter" idx="13" hasCustomPrompt="1"/>
          </p:nvPr>
        </p:nvSpPr>
        <p:spPr>
          <a:xfrm>
            <a:off x="5536947" y="13784434"/>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41" name="Bildplatzhalter 18">
            <a:extLst>
              <a:ext uri="{FF2B5EF4-FFF2-40B4-BE49-F238E27FC236}">
                <a16:creationId xmlns:a16="http://schemas.microsoft.com/office/drawing/2014/main" id="{452D1175-53DF-A93A-D5AC-05E2E46D7240}"/>
              </a:ext>
            </a:extLst>
          </p:cNvPr>
          <p:cNvSpPr>
            <a:spLocks noGrp="1"/>
          </p:cNvSpPr>
          <p:nvPr>
            <p:ph type="pic" sz="quarter" idx="14" hasCustomPrompt="1"/>
          </p:nvPr>
        </p:nvSpPr>
        <p:spPr>
          <a:xfrm>
            <a:off x="8024812" y="13784433"/>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pic>
        <p:nvPicPr>
          <p:cNvPr id="4" name="Grafik 3">
            <a:extLst>
              <a:ext uri="{FF2B5EF4-FFF2-40B4-BE49-F238E27FC236}">
                <a16:creationId xmlns:a16="http://schemas.microsoft.com/office/drawing/2014/main" id="{369E8178-AE02-9835-EB74-501C2DF84D3E}"/>
              </a:ext>
            </a:extLst>
          </p:cNvPr>
          <p:cNvPicPr>
            <a:picLocks noChangeAspect="1"/>
          </p:cNvPicPr>
          <p:nvPr userDrawn="1"/>
        </p:nvPicPr>
        <p:blipFill>
          <a:blip r:embed="rId2">
            <a:extLst>
              <a:ext uri="{96DAC541-7B7A-43D3-8B79-37D633B846F1}">
                <asvg:svgBlip xmlns:asvg="http://schemas.microsoft.com/office/drawing/2016/SVG/main" r:embed="rId3"/>
              </a:ext>
            </a:extLst>
          </a:blip>
          <a:srcRect l="15552"/>
          <a:stretch/>
        </p:blipFill>
        <p:spPr>
          <a:xfrm rot="10800000">
            <a:off x="8565986" y="8593424"/>
            <a:ext cx="2125826" cy="2852450"/>
          </a:xfrm>
          <a:prstGeom prst="rect">
            <a:avLst/>
          </a:prstGeom>
        </p:spPr>
      </p:pic>
    </p:spTree>
    <p:extLst>
      <p:ext uri="{BB962C8B-B14F-4D97-AF65-F5344CB8AC3E}">
        <p14:creationId xmlns:p14="http://schemas.microsoft.com/office/powerpoint/2010/main" val="245591554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7" name="Gerader Verbinder 16">
            <a:extLst>
              <a:ext uri="{FF2B5EF4-FFF2-40B4-BE49-F238E27FC236}">
                <a16:creationId xmlns:a16="http://schemas.microsoft.com/office/drawing/2014/main" id="{EC30CD23-B6CA-0FE8-CAFE-078BD70C2D01}"/>
              </a:ext>
            </a:extLst>
          </p:cNvPr>
          <p:cNvCxnSpPr>
            <a:cxnSpLocks/>
          </p:cNvCxnSpPr>
          <p:nvPr userDrawn="1"/>
        </p:nvCxnSpPr>
        <p:spPr>
          <a:xfrm>
            <a:off x="525012" y="13332510"/>
            <a:ext cx="9630000" cy="0"/>
          </a:xfrm>
          <a:prstGeom prst="line">
            <a:avLst/>
          </a:prstGeom>
          <a:ln w="12700">
            <a:solidFill>
              <a:srgbClr val="000000"/>
            </a:solidFill>
          </a:ln>
        </p:spPr>
        <p:style>
          <a:lnRef idx="2">
            <a:schemeClr val="accent1"/>
          </a:lnRef>
          <a:fillRef idx="0">
            <a:schemeClr val="accent1"/>
          </a:fillRef>
          <a:effectRef idx="1">
            <a:schemeClr val="accent1"/>
          </a:effectRef>
          <a:fontRef idx="minor">
            <a:schemeClr val="tx1"/>
          </a:fontRef>
        </p:style>
      </p:cxnSp>
      <p:sp>
        <p:nvSpPr>
          <p:cNvPr id="19" name="Textfeld 18">
            <a:extLst>
              <a:ext uri="{FF2B5EF4-FFF2-40B4-BE49-F238E27FC236}">
                <a16:creationId xmlns:a16="http://schemas.microsoft.com/office/drawing/2014/main" id="{565D9371-6D62-1735-7019-A3B0FFCC6138}"/>
              </a:ext>
            </a:extLst>
          </p:cNvPr>
          <p:cNvSpPr txBox="1"/>
          <p:nvPr userDrawn="1"/>
        </p:nvSpPr>
        <p:spPr>
          <a:xfrm>
            <a:off x="8025182" y="12629990"/>
            <a:ext cx="2129091" cy="276999"/>
          </a:xfrm>
          <a:prstGeom prst="rect">
            <a:avLst/>
          </a:prstGeom>
          <a:noFill/>
        </p:spPr>
        <p:txBody>
          <a:bodyPr wrap="square" lIns="0" tIns="0" rIns="0" bIns="0" rtlCol="0">
            <a:spAutoFit/>
          </a:bodyPr>
          <a:lstStyle/>
          <a:p>
            <a:pPr algn="r"/>
            <a:r>
              <a:rPr lang="de-DE" sz="1800" dirty="0">
                <a:latin typeface="+mj-lt"/>
              </a:rPr>
              <a:t>www.efre.nrw</a:t>
            </a:r>
          </a:p>
        </p:txBody>
      </p:sp>
    </p:spTree>
    <p:extLst>
      <p:ext uri="{BB962C8B-B14F-4D97-AF65-F5344CB8AC3E}">
        <p14:creationId xmlns:p14="http://schemas.microsoft.com/office/powerpoint/2010/main" val="394178475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Lst>
  <p:txStyles>
    <p:titleStyle>
      <a:lvl1pPr algn="l" defTabSz="1069208" rtl="0" eaLnBrk="1" latinLnBrk="0" hangingPunct="1">
        <a:lnSpc>
          <a:spcPct val="90000"/>
        </a:lnSpc>
        <a:spcBef>
          <a:spcPct val="0"/>
        </a:spcBef>
        <a:buNone/>
        <a:defRPr sz="5145" kern="1200">
          <a:solidFill>
            <a:schemeClr val="tx1"/>
          </a:solidFill>
          <a:latin typeface="+mj-lt"/>
          <a:ea typeface="+mj-ea"/>
          <a:cs typeface="+mj-cs"/>
        </a:defRPr>
      </a:lvl1pPr>
    </p:titleStyle>
    <p:bodyStyle>
      <a:lvl1pPr marL="267302" indent="-267302" algn="l" defTabSz="1069208" rtl="0" eaLnBrk="1" latinLnBrk="0" hangingPunct="1">
        <a:lnSpc>
          <a:spcPct val="90000"/>
        </a:lnSpc>
        <a:spcBef>
          <a:spcPts val="1169"/>
        </a:spcBef>
        <a:buFont typeface="Arial" panose="020B0604020202020204" pitchFamily="34" charset="0"/>
        <a:buChar char="•"/>
        <a:defRPr sz="3274" kern="1200">
          <a:solidFill>
            <a:schemeClr val="tx1"/>
          </a:solidFill>
          <a:latin typeface="+mn-lt"/>
          <a:ea typeface="+mn-ea"/>
          <a:cs typeface="+mn-cs"/>
        </a:defRPr>
      </a:lvl1pPr>
      <a:lvl2pPr marL="801906" indent="-267302" algn="l" defTabSz="1069208" rtl="0" eaLnBrk="1" latinLnBrk="0" hangingPunct="1">
        <a:lnSpc>
          <a:spcPct val="90000"/>
        </a:lnSpc>
        <a:spcBef>
          <a:spcPts val="585"/>
        </a:spcBef>
        <a:buFont typeface="Arial" panose="020B0604020202020204" pitchFamily="34" charset="0"/>
        <a:buChar char="•"/>
        <a:defRPr sz="2806" kern="1200">
          <a:solidFill>
            <a:schemeClr val="tx1"/>
          </a:solidFill>
          <a:latin typeface="+mn-lt"/>
          <a:ea typeface="+mn-ea"/>
          <a:cs typeface="+mn-cs"/>
        </a:defRPr>
      </a:lvl2pPr>
      <a:lvl3pPr marL="1336510" indent="-267302" algn="l" defTabSz="1069208" rtl="0" eaLnBrk="1" latinLnBrk="0" hangingPunct="1">
        <a:lnSpc>
          <a:spcPct val="90000"/>
        </a:lnSpc>
        <a:spcBef>
          <a:spcPts val="585"/>
        </a:spcBef>
        <a:buFont typeface="Arial" panose="020B0604020202020204" pitchFamily="34" charset="0"/>
        <a:buChar char="•"/>
        <a:defRPr sz="2339" kern="1200">
          <a:solidFill>
            <a:schemeClr val="tx1"/>
          </a:solidFill>
          <a:latin typeface="+mn-lt"/>
          <a:ea typeface="+mn-ea"/>
          <a:cs typeface="+mn-cs"/>
        </a:defRPr>
      </a:lvl3pPr>
      <a:lvl4pPr marL="1871114"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4pPr>
      <a:lvl5pPr marL="2405718"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5pPr>
      <a:lvl6pPr marL="2940322"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6pPr>
      <a:lvl7pPr marL="3474926"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7pPr>
      <a:lvl8pPr marL="4009530"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8pPr>
      <a:lvl9pPr marL="4544134"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9pPr>
    </p:bodyStyle>
    <p:otherStyle>
      <a:defPPr>
        <a:defRPr lang="en-US"/>
      </a:defPPr>
      <a:lvl1pPr marL="0" algn="l" defTabSz="1069208" rtl="0" eaLnBrk="1" latinLnBrk="0" hangingPunct="1">
        <a:defRPr sz="2105" kern="1200">
          <a:solidFill>
            <a:schemeClr val="tx1"/>
          </a:solidFill>
          <a:latin typeface="+mn-lt"/>
          <a:ea typeface="+mn-ea"/>
          <a:cs typeface="+mn-cs"/>
        </a:defRPr>
      </a:lvl1pPr>
      <a:lvl2pPr marL="534604" algn="l" defTabSz="1069208" rtl="0" eaLnBrk="1" latinLnBrk="0" hangingPunct="1">
        <a:defRPr sz="2105" kern="1200">
          <a:solidFill>
            <a:schemeClr val="tx1"/>
          </a:solidFill>
          <a:latin typeface="+mn-lt"/>
          <a:ea typeface="+mn-ea"/>
          <a:cs typeface="+mn-cs"/>
        </a:defRPr>
      </a:lvl2pPr>
      <a:lvl3pPr marL="1069208" algn="l" defTabSz="1069208" rtl="0" eaLnBrk="1" latinLnBrk="0" hangingPunct="1">
        <a:defRPr sz="2105" kern="1200">
          <a:solidFill>
            <a:schemeClr val="tx1"/>
          </a:solidFill>
          <a:latin typeface="+mn-lt"/>
          <a:ea typeface="+mn-ea"/>
          <a:cs typeface="+mn-cs"/>
        </a:defRPr>
      </a:lvl3pPr>
      <a:lvl4pPr marL="1603812" algn="l" defTabSz="1069208" rtl="0" eaLnBrk="1" latinLnBrk="0" hangingPunct="1">
        <a:defRPr sz="2105" kern="1200">
          <a:solidFill>
            <a:schemeClr val="tx1"/>
          </a:solidFill>
          <a:latin typeface="+mn-lt"/>
          <a:ea typeface="+mn-ea"/>
          <a:cs typeface="+mn-cs"/>
        </a:defRPr>
      </a:lvl4pPr>
      <a:lvl5pPr marL="2138416" algn="l" defTabSz="1069208" rtl="0" eaLnBrk="1" latinLnBrk="0" hangingPunct="1">
        <a:defRPr sz="2105" kern="1200">
          <a:solidFill>
            <a:schemeClr val="tx1"/>
          </a:solidFill>
          <a:latin typeface="+mn-lt"/>
          <a:ea typeface="+mn-ea"/>
          <a:cs typeface="+mn-cs"/>
        </a:defRPr>
      </a:lvl5pPr>
      <a:lvl6pPr marL="2673020" algn="l" defTabSz="1069208" rtl="0" eaLnBrk="1" latinLnBrk="0" hangingPunct="1">
        <a:defRPr sz="2105" kern="1200">
          <a:solidFill>
            <a:schemeClr val="tx1"/>
          </a:solidFill>
          <a:latin typeface="+mn-lt"/>
          <a:ea typeface="+mn-ea"/>
          <a:cs typeface="+mn-cs"/>
        </a:defRPr>
      </a:lvl6pPr>
      <a:lvl7pPr marL="3207624" algn="l" defTabSz="1069208" rtl="0" eaLnBrk="1" latinLnBrk="0" hangingPunct="1">
        <a:defRPr sz="2105" kern="1200">
          <a:solidFill>
            <a:schemeClr val="tx1"/>
          </a:solidFill>
          <a:latin typeface="+mn-lt"/>
          <a:ea typeface="+mn-ea"/>
          <a:cs typeface="+mn-cs"/>
        </a:defRPr>
      </a:lvl7pPr>
      <a:lvl8pPr marL="3742228" algn="l" defTabSz="1069208" rtl="0" eaLnBrk="1" latinLnBrk="0" hangingPunct="1">
        <a:defRPr sz="2105" kern="1200">
          <a:solidFill>
            <a:schemeClr val="tx1"/>
          </a:solidFill>
          <a:latin typeface="+mn-lt"/>
          <a:ea typeface="+mn-ea"/>
          <a:cs typeface="+mn-cs"/>
        </a:defRPr>
      </a:lvl8pPr>
      <a:lvl9pPr marL="4276832" algn="l" defTabSz="1069208" rtl="0" eaLnBrk="1" latinLnBrk="0" hangingPunct="1">
        <a:defRPr sz="2105"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787" userDrawn="1">
          <p15:clr>
            <a:srgbClr val="F26B43"/>
          </p15:clr>
        </p15:guide>
        <p15:guide id="2" pos="351" userDrawn="1">
          <p15:clr>
            <a:srgbClr val="F26B43"/>
          </p15:clr>
        </p15:guide>
        <p15:guide id="3" orient="horz" pos="4694" userDrawn="1">
          <p15:clr>
            <a:srgbClr val="F26B43"/>
          </p15:clr>
        </p15:guide>
        <p15:guide id="4" pos="6384" userDrawn="1">
          <p15:clr>
            <a:srgbClr val="F26B43"/>
          </p15:clr>
        </p15:guide>
        <p15:guide id="5" orient="horz" pos="916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05EA76-8185-0778-6E10-64F608E6204B}"/>
            </a:ext>
          </a:extLst>
        </p:cNvPr>
        <p:cNvGrpSpPr/>
        <p:nvPr/>
      </p:nvGrpSpPr>
      <p:grpSpPr>
        <a:xfrm>
          <a:off x="0" y="0"/>
          <a:ext cx="0" cy="0"/>
          <a:chOff x="0" y="0"/>
          <a:chExt cx="0" cy="0"/>
        </a:xfrm>
      </p:grpSpPr>
      <p:sp>
        <p:nvSpPr>
          <p:cNvPr id="12" name="Bildplatzhalter 11">
            <a:extLst>
              <a:ext uri="{FF2B5EF4-FFF2-40B4-BE49-F238E27FC236}">
                <a16:creationId xmlns:a16="http://schemas.microsoft.com/office/drawing/2014/main" id="{E1070F41-F25A-625D-6108-8C397C0C31FD}"/>
              </a:ext>
            </a:extLst>
          </p:cNvPr>
          <p:cNvSpPr>
            <a:spLocks noGrp="1"/>
          </p:cNvSpPr>
          <p:nvPr>
            <p:ph type="pic" sz="quarter" idx="15"/>
          </p:nvPr>
        </p:nvSpPr>
        <p:spPr/>
        <p:txBody>
          <a:bodyPr/>
          <a:lstStyle/>
          <a:p>
            <a:endParaRPr lang="de-DE"/>
          </a:p>
        </p:txBody>
      </p:sp>
      <p:sp>
        <p:nvSpPr>
          <p:cNvPr id="3" name="Titel 2">
            <a:extLst>
              <a:ext uri="{FF2B5EF4-FFF2-40B4-BE49-F238E27FC236}">
                <a16:creationId xmlns:a16="http://schemas.microsoft.com/office/drawing/2014/main" id="{0256BBFA-9057-DAEE-0D0B-475555157C11}"/>
              </a:ext>
            </a:extLst>
          </p:cNvPr>
          <p:cNvSpPr>
            <a:spLocks noGrp="1"/>
          </p:cNvSpPr>
          <p:nvPr>
            <p:ph type="ctrTitle"/>
          </p:nvPr>
        </p:nvSpPr>
        <p:spPr>
          <a:xfrm>
            <a:off x="547200" y="7467600"/>
            <a:ext cx="7452000" cy="1435100"/>
          </a:xfrm>
        </p:spPr>
        <p:txBody>
          <a:bodyPr/>
          <a:lstStyle/>
          <a:p>
            <a:r>
              <a:rPr lang="de-DE" dirty="0"/>
              <a:t>Projektname und ggf. Untertitel in drei Zeilen Lorem ipsum </a:t>
            </a:r>
            <a:r>
              <a:rPr lang="de-DE" dirty="0" err="1"/>
              <a:t>dolor</a:t>
            </a:r>
            <a:r>
              <a:rPr lang="de-DE" dirty="0"/>
              <a:t> </a:t>
            </a:r>
            <a:r>
              <a:rPr lang="de-DE" dirty="0" err="1"/>
              <a:t>sit</a:t>
            </a:r>
            <a:r>
              <a:rPr lang="de-DE" dirty="0"/>
              <a:t> </a:t>
            </a:r>
            <a:r>
              <a:rPr lang="de-DE" dirty="0" err="1"/>
              <a:t>amet</a:t>
            </a:r>
            <a:r>
              <a:rPr lang="de-DE" dirty="0"/>
              <a:t> </a:t>
            </a:r>
            <a:r>
              <a:rPr lang="de-DE" dirty="0" err="1"/>
              <a:t>consectetuer</a:t>
            </a:r>
            <a:r>
              <a:rPr lang="de-DE" dirty="0"/>
              <a:t> </a:t>
            </a:r>
            <a:r>
              <a:rPr lang="de-DE" dirty="0" err="1"/>
              <a:t>adipiscing</a:t>
            </a:r>
            <a:r>
              <a:rPr lang="de-DE" dirty="0"/>
              <a:t> </a:t>
            </a:r>
            <a:r>
              <a:rPr lang="de-DE" dirty="0" err="1"/>
              <a:t>elit</a:t>
            </a:r>
            <a:r>
              <a:rPr lang="de-DE" dirty="0"/>
              <a:t> </a:t>
            </a:r>
            <a:r>
              <a:rPr lang="de-DE" dirty="0" err="1"/>
              <a:t>dolor</a:t>
            </a:r>
            <a:endParaRPr lang="de-DE" dirty="0"/>
          </a:p>
        </p:txBody>
      </p:sp>
      <p:sp>
        <p:nvSpPr>
          <p:cNvPr id="4" name="Untertitel 3">
            <a:extLst>
              <a:ext uri="{FF2B5EF4-FFF2-40B4-BE49-F238E27FC236}">
                <a16:creationId xmlns:a16="http://schemas.microsoft.com/office/drawing/2014/main" id="{26048805-1ABE-E426-77E2-B17CB2109576}"/>
              </a:ext>
            </a:extLst>
          </p:cNvPr>
          <p:cNvSpPr>
            <a:spLocks noGrp="1"/>
          </p:cNvSpPr>
          <p:nvPr>
            <p:ph type="subTitle" idx="1"/>
          </p:nvPr>
        </p:nvSpPr>
        <p:spPr>
          <a:xfrm>
            <a:off x="547200" y="9029247"/>
            <a:ext cx="7452000" cy="2719842"/>
          </a:xfrm>
        </p:spPr>
        <p:txBody>
          <a:bodyPr/>
          <a:lstStyle/>
          <a:p>
            <a:r>
              <a:rPr lang="de-DE" dirty="0"/>
              <a:t>Die Projektbeschreibung sollte kurz und verständlich den Inhalt des Projektes wiedergeben. Diese kann zum Beispiel Bezug nehmen auf die Förderziele des EFRE.NRW Programms und die Querschnittsziele. Die Beschreibung kann hier auf maximal acht Zeilen  geschehen. Zu lange Texte müssen entsprechend gekürzt werden. </a:t>
            </a:r>
          </a:p>
          <a:p>
            <a:r>
              <a:rPr lang="de-DE" dirty="0"/>
              <a:t>Bitte nicht die Schriftgröße, die Schriftart oder die Größe des Textfeldes verändern. Diese Einstellungen entsprechen dem Corporate Design des EFRE.NRW und dürfen nicht verändert werden.</a:t>
            </a:r>
          </a:p>
        </p:txBody>
      </p:sp>
      <p:pic>
        <p:nvPicPr>
          <p:cNvPr id="14" name="Bildplatzhalter 13" descr="Ein Bild, das Text, Screenshot, Schrift, Logo enthält.&#10;&#10;KI-generierte Inhalte können fehlerhaft sein.">
            <a:extLst>
              <a:ext uri="{FF2B5EF4-FFF2-40B4-BE49-F238E27FC236}">
                <a16:creationId xmlns:a16="http://schemas.microsoft.com/office/drawing/2014/main" id="{3BA505F8-5D25-A064-EEFD-4546C7035DEE}"/>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r="-10926"/>
          <a:stretch/>
        </p:blipFill>
        <p:spPr>
          <a:xfrm>
            <a:off x="1" y="11965865"/>
            <a:ext cx="8013217" cy="1346275"/>
          </a:xfrm>
        </p:spPr>
      </p:pic>
      <p:sp>
        <p:nvSpPr>
          <p:cNvPr id="7" name="Bildplatzhalter 6">
            <a:extLst>
              <a:ext uri="{FF2B5EF4-FFF2-40B4-BE49-F238E27FC236}">
                <a16:creationId xmlns:a16="http://schemas.microsoft.com/office/drawing/2014/main" id="{361CCCC4-9F00-F846-6C4E-053314E613A9}"/>
              </a:ext>
            </a:extLst>
          </p:cNvPr>
          <p:cNvSpPr>
            <a:spLocks noGrp="1"/>
          </p:cNvSpPr>
          <p:nvPr>
            <p:ph type="pic" sz="quarter" idx="11"/>
          </p:nvPr>
        </p:nvSpPr>
        <p:spPr/>
        <p:txBody>
          <a:bodyPr/>
          <a:lstStyle/>
          <a:p>
            <a:endParaRPr lang="de-DE"/>
          </a:p>
        </p:txBody>
      </p:sp>
      <p:sp>
        <p:nvSpPr>
          <p:cNvPr id="8" name="Bildplatzhalter 7">
            <a:extLst>
              <a:ext uri="{FF2B5EF4-FFF2-40B4-BE49-F238E27FC236}">
                <a16:creationId xmlns:a16="http://schemas.microsoft.com/office/drawing/2014/main" id="{35379A06-5354-9AA0-D378-B235273FD9D2}"/>
              </a:ext>
            </a:extLst>
          </p:cNvPr>
          <p:cNvSpPr>
            <a:spLocks noGrp="1"/>
          </p:cNvSpPr>
          <p:nvPr>
            <p:ph type="pic" sz="quarter" idx="12"/>
          </p:nvPr>
        </p:nvSpPr>
        <p:spPr/>
        <p:txBody>
          <a:bodyPr/>
          <a:lstStyle/>
          <a:p>
            <a:endParaRPr lang="de-DE"/>
          </a:p>
        </p:txBody>
      </p:sp>
      <p:sp>
        <p:nvSpPr>
          <p:cNvPr id="9" name="Bildplatzhalter 8">
            <a:extLst>
              <a:ext uri="{FF2B5EF4-FFF2-40B4-BE49-F238E27FC236}">
                <a16:creationId xmlns:a16="http://schemas.microsoft.com/office/drawing/2014/main" id="{65F1B3B1-8EDB-5B86-D9F1-B21A848E9E3B}"/>
              </a:ext>
            </a:extLst>
          </p:cNvPr>
          <p:cNvSpPr>
            <a:spLocks noGrp="1"/>
          </p:cNvSpPr>
          <p:nvPr>
            <p:ph type="pic" sz="quarter" idx="13"/>
          </p:nvPr>
        </p:nvSpPr>
        <p:spPr/>
        <p:txBody>
          <a:bodyPr/>
          <a:lstStyle/>
          <a:p>
            <a:endParaRPr lang="de-DE" dirty="0"/>
          </a:p>
        </p:txBody>
      </p:sp>
      <p:sp>
        <p:nvSpPr>
          <p:cNvPr id="11" name="Bildplatzhalter 10">
            <a:extLst>
              <a:ext uri="{FF2B5EF4-FFF2-40B4-BE49-F238E27FC236}">
                <a16:creationId xmlns:a16="http://schemas.microsoft.com/office/drawing/2014/main" id="{6CFC86EB-6EF0-267E-57EB-B8C4BCC964FF}"/>
              </a:ext>
            </a:extLst>
          </p:cNvPr>
          <p:cNvSpPr>
            <a:spLocks noGrp="1"/>
          </p:cNvSpPr>
          <p:nvPr>
            <p:ph type="pic" sz="quarter" idx="14"/>
          </p:nvPr>
        </p:nvSpPr>
        <p:spPr/>
        <p:txBody>
          <a:bodyPr/>
          <a:lstStyle/>
          <a:p>
            <a:endParaRPr lang="de-DE"/>
          </a:p>
        </p:txBody>
      </p:sp>
      <p:pic>
        <p:nvPicPr>
          <p:cNvPr id="10" name="Grafik 9" descr="Ein Bild, das Text, Schrift, Screenshot, Grafiken enthält.&#10;&#10;Automatisch generierte Beschreibung">
            <a:extLst>
              <a:ext uri="{FF2B5EF4-FFF2-40B4-BE49-F238E27FC236}">
                <a16:creationId xmlns:a16="http://schemas.microsoft.com/office/drawing/2014/main" id="{C9378334-DC7D-AF12-7CC9-ECA3B140F7A5}"/>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8338222" y="5292748"/>
            <a:ext cx="1794791" cy="1260000"/>
          </a:xfrm>
          <a:prstGeom prst="rect">
            <a:avLst/>
          </a:prstGeom>
        </p:spPr>
      </p:pic>
    </p:spTree>
    <p:extLst>
      <p:ext uri="{BB962C8B-B14F-4D97-AF65-F5344CB8AC3E}">
        <p14:creationId xmlns:p14="http://schemas.microsoft.com/office/powerpoint/2010/main" val="42740242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F87F9151-0049-684C-74AD-524386832F85}"/>
              </a:ext>
            </a:extLst>
          </p:cNvPr>
          <p:cNvSpPr>
            <a:spLocks noGrp="1"/>
          </p:cNvSpPr>
          <p:nvPr>
            <p:ph type="pic" sz="quarter" idx="15"/>
          </p:nvPr>
        </p:nvSpPr>
        <p:spPr/>
        <p:txBody>
          <a:bodyPr/>
          <a:lstStyle/>
          <a:p>
            <a:endParaRPr lang="de-DE"/>
          </a:p>
        </p:txBody>
      </p:sp>
      <p:sp>
        <p:nvSpPr>
          <p:cNvPr id="4" name="Bildplatzhalter 3">
            <a:extLst>
              <a:ext uri="{FF2B5EF4-FFF2-40B4-BE49-F238E27FC236}">
                <a16:creationId xmlns:a16="http://schemas.microsoft.com/office/drawing/2014/main" id="{11E08193-5351-C505-50A4-64215DFAF5D5}"/>
              </a:ext>
            </a:extLst>
          </p:cNvPr>
          <p:cNvSpPr>
            <a:spLocks noGrp="1"/>
          </p:cNvSpPr>
          <p:nvPr>
            <p:ph type="pic" sz="quarter" idx="10"/>
          </p:nvPr>
        </p:nvSpPr>
        <p:spPr/>
        <p:txBody>
          <a:bodyPr/>
          <a:lstStyle/>
          <a:p>
            <a:endParaRPr lang="de-DE"/>
          </a:p>
        </p:txBody>
      </p:sp>
      <p:sp>
        <p:nvSpPr>
          <p:cNvPr id="2" name="Titel 1">
            <a:extLst>
              <a:ext uri="{FF2B5EF4-FFF2-40B4-BE49-F238E27FC236}">
                <a16:creationId xmlns:a16="http://schemas.microsoft.com/office/drawing/2014/main" id="{65985466-6B24-2B6B-9D49-9B3C0DA0032C}"/>
              </a:ext>
            </a:extLst>
          </p:cNvPr>
          <p:cNvSpPr>
            <a:spLocks noGrp="1"/>
          </p:cNvSpPr>
          <p:nvPr>
            <p:ph type="ctrTitle"/>
          </p:nvPr>
        </p:nvSpPr>
        <p:spPr/>
        <p:txBody>
          <a:bodyPr/>
          <a:lstStyle/>
          <a:p>
            <a:endParaRPr lang="de-DE"/>
          </a:p>
        </p:txBody>
      </p:sp>
      <p:sp>
        <p:nvSpPr>
          <p:cNvPr id="3" name="Untertitel 2">
            <a:extLst>
              <a:ext uri="{FF2B5EF4-FFF2-40B4-BE49-F238E27FC236}">
                <a16:creationId xmlns:a16="http://schemas.microsoft.com/office/drawing/2014/main" id="{19CDD39D-5FA3-CDD1-E418-57BA3F60E94C}"/>
              </a:ext>
            </a:extLst>
          </p:cNvPr>
          <p:cNvSpPr>
            <a:spLocks noGrp="1"/>
          </p:cNvSpPr>
          <p:nvPr>
            <p:ph type="subTitle" idx="1"/>
          </p:nvPr>
        </p:nvSpPr>
        <p:spPr/>
        <p:txBody>
          <a:bodyPr/>
          <a:lstStyle/>
          <a:p>
            <a:endParaRPr lang="de-DE"/>
          </a:p>
        </p:txBody>
      </p:sp>
      <p:sp>
        <p:nvSpPr>
          <p:cNvPr id="5" name="Bildplatzhalter 4">
            <a:extLst>
              <a:ext uri="{FF2B5EF4-FFF2-40B4-BE49-F238E27FC236}">
                <a16:creationId xmlns:a16="http://schemas.microsoft.com/office/drawing/2014/main" id="{51C346A1-B7B2-E5E5-D68A-90DC2DD58722}"/>
              </a:ext>
            </a:extLst>
          </p:cNvPr>
          <p:cNvSpPr>
            <a:spLocks noGrp="1"/>
          </p:cNvSpPr>
          <p:nvPr>
            <p:ph type="pic" sz="quarter" idx="11"/>
          </p:nvPr>
        </p:nvSpPr>
        <p:spPr/>
        <p:txBody>
          <a:bodyPr/>
          <a:lstStyle/>
          <a:p>
            <a:endParaRPr lang="de-DE"/>
          </a:p>
        </p:txBody>
      </p:sp>
      <p:sp>
        <p:nvSpPr>
          <p:cNvPr id="6" name="Bildplatzhalter 5">
            <a:extLst>
              <a:ext uri="{FF2B5EF4-FFF2-40B4-BE49-F238E27FC236}">
                <a16:creationId xmlns:a16="http://schemas.microsoft.com/office/drawing/2014/main" id="{0EB88426-AF45-7A91-A0FD-DD4787FD817A}"/>
              </a:ext>
            </a:extLst>
          </p:cNvPr>
          <p:cNvSpPr>
            <a:spLocks noGrp="1"/>
          </p:cNvSpPr>
          <p:nvPr>
            <p:ph type="pic" sz="quarter" idx="12"/>
          </p:nvPr>
        </p:nvSpPr>
        <p:spPr/>
        <p:txBody>
          <a:bodyPr/>
          <a:lstStyle/>
          <a:p>
            <a:endParaRPr lang="de-DE"/>
          </a:p>
        </p:txBody>
      </p:sp>
      <p:sp>
        <p:nvSpPr>
          <p:cNvPr id="7" name="Bildplatzhalter 6">
            <a:extLst>
              <a:ext uri="{FF2B5EF4-FFF2-40B4-BE49-F238E27FC236}">
                <a16:creationId xmlns:a16="http://schemas.microsoft.com/office/drawing/2014/main" id="{3F2A4BC5-D35B-53C9-F768-12A597EE5EBF}"/>
              </a:ext>
            </a:extLst>
          </p:cNvPr>
          <p:cNvSpPr>
            <a:spLocks noGrp="1"/>
          </p:cNvSpPr>
          <p:nvPr>
            <p:ph type="pic" sz="quarter" idx="13"/>
          </p:nvPr>
        </p:nvSpPr>
        <p:spPr/>
        <p:txBody>
          <a:bodyPr/>
          <a:lstStyle/>
          <a:p>
            <a:endParaRPr lang="de-DE"/>
          </a:p>
        </p:txBody>
      </p:sp>
      <p:sp>
        <p:nvSpPr>
          <p:cNvPr id="8" name="Bildplatzhalter 7">
            <a:extLst>
              <a:ext uri="{FF2B5EF4-FFF2-40B4-BE49-F238E27FC236}">
                <a16:creationId xmlns:a16="http://schemas.microsoft.com/office/drawing/2014/main" id="{15B3B89B-F7B0-F698-A275-97865891E045}"/>
              </a:ext>
            </a:extLst>
          </p:cNvPr>
          <p:cNvSpPr>
            <a:spLocks noGrp="1"/>
          </p:cNvSpPr>
          <p:nvPr>
            <p:ph type="pic" sz="quarter" idx="14"/>
          </p:nvPr>
        </p:nvSpPr>
        <p:spPr/>
        <p:txBody>
          <a:bodyPr/>
          <a:lstStyle/>
          <a:p>
            <a:endParaRPr lang="de-DE"/>
          </a:p>
        </p:txBody>
      </p:sp>
      <p:pic>
        <p:nvPicPr>
          <p:cNvPr id="10" name="Grafik 9" descr="Ein Bild, das Text, Schrift, Screenshot, Grafiken enthält.&#10;&#10;Automatisch generierte Beschreibung">
            <a:extLst>
              <a:ext uri="{FF2B5EF4-FFF2-40B4-BE49-F238E27FC236}">
                <a16:creationId xmlns:a16="http://schemas.microsoft.com/office/drawing/2014/main" id="{854F523E-8ACB-BC6E-F15E-A58B107B4A46}"/>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8338222" y="5292748"/>
            <a:ext cx="1794791" cy="1260000"/>
          </a:xfrm>
          <a:prstGeom prst="rect">
            <a:avLst/>
          </a:prstGeom>
        </p:spPr>
      </p:pic>
    </p:spTree>
    <p:extLst>
      <p:ext uri="{BB962C8B-B14F-4D97-AF65-F5344CB8AC3E}">
        <p14:creationId xmlns:p14="http://schemas.microsoft.com/office/powerpoint/2010/main" val="3295863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EE4CF45-0ADE-1B7A-5305-1B29185F6735}"/>
              </a:ext>
            </a:extLst>
          </p:cNvPr>
          <p:cNvSpPr>
            <a:spLocks noGrp="1"/>
          </p:cNvSpPr>
          <p:nvPr>
            <p:ph type="pic" sz="quarter" idx="15"/>
          </p:nvPr>
        </p:nvSpPr>
        <p:spPr/>
        <p:txBody>
          <a:bodyPr/>
          <a:lstStyle/>
          <a:p>
            <a:endParaRPr lang="de-DE"/>
          </a:p>
        </p:txBody>
      </p:sp>
      <p:sp>
        <p:nvSpPr>
          <p:cNvPr id="4" name="Bildplatzhalter 3">
            <a:extLst>
              <a:ext uri="{FF2B5EF4-FFF2-40B4-BE49-F238E27FC236}">
                <a16:creationId xmlns:a16="http://schemas.microsoft.com/office/drawing/2014/main" id="{92CE9731-C4CA-F8C6-A3A9-F1A59A8C23FD}"/>
              </a:ext>
            </a:extLst>
          </p:cNvPr>
          <p:cNvSpPr>
            <a:spLocks noGrp="1"/>
          </p:cNvSpPr>
          <p:nvPr>
            <p:ph type="pic" sz="quarter" idx="10"/>
          </p:nvPr>
        </p:nvSpPr>
        <p:spPr/>
        <p:txBody>
          <a:bodyPr/>
          <a:lstStyle/>
          <a:p>
            <a:endParaRPr lang="de-DE"/>
          </a:p>
        </p:txBody>
      </p:sp>
      <p:sp>
        <p:nvSpPr>
          <p:cNvPr id="2" name="Titel 1">
            <a:extLst>
              <a:ext uri="{FF2B5EF4-FFF2-40B4-BE49-F238E27FC236}">
                <a16:creationId xmlns:a16="http://schemas.microsoft.com/office/drawing/2014/main" id="{91476353-A32E-E814-2990-47D4E061A3E4}"/>
              </a:ext>
            </a:extLst>
          </p:cNvPr>
          <p:cNvSpPr>
            <a:spLocks noGrp="1"/>
          </p:cNvSpPr>
          <p:nvPr>
            <p:ph type="ctrTitle"/>
          </p:nvPr>
        </p:nvSpPr>
        <p:spPr/>
        <p:txBody>
          <a:bodyPr/>
          <a:lstStyle/>
          <a:p>
            <a:endParaRPr lang="de-DE"/>
          </a:p>
        </p:txBody>
      </p:sp>
      <p:sp>
        <p:nvSpPr>
          <p:cNvPr id="3" name="Untertitel 2">
            <a:extLst>
              <a:ext uri="{FF2B5EF4-FFF2-40B4-BE49-F238E27FC236}">
                <a16:creationId xmlns:a16="http://schemas.microsoft.com/office/drawing/2014/main" id="{399E4E95-C513-D949-4C58-9EAFD760B5B5}"/>
              </a:ext>
            </a:extLst>
          </p:cNvPr>
          <p:cNvSpPr>
            <a:spLocks noGrp="1"/>
          </p:cNvSpPr>
          <p:nvPr>
            <p:ph type="subTitle" idx="1"/>
          </p:nvPr>
        </p:nvSpPr>
        <p:spPr/>
        <p:txBody>
          <a:bodyPr/>
          <a:lstStyle/>
          <a:p>
            <a:endParaRPr lang="de-DE"/>
          </a:p>
        </p:txBody>
      </p:sp>
      <p:sp>
        <p:nvSpPr>
          <p:cNvPr id="5" name="Bildplatzhalter 4">
            <a:extLst>
              <a:ext uri="{FF2B5EF4-FFF2-40B4-BE49-F238E27FC236}">
                <a16:creationId xmlns:a16="http://schemas.microsoft.com/office/drawing/2014/main" id="{82151A9F-8843-3419-A3F5-01CD2DC4DE24}"/>
              </a:ext>
            </a:extLst>
          </p:cNvPr>
          <p:cNvSpPr>
            <a:spLocks noGrp="1"/>
          </p:cNvSpPr>
          <p:nvPr>
            <p:ph type="pic" sz="quarter" idx="11"/>
          </p:nvPr>
        </p:nvSpPr>
        <p:spPr/>
        <p:txBody>
          <a:bodyPr/>
          <a:lstStyle/>
          <a:p>
            <a:endParaRPr lang="de-DE"/>
          </a:p>
        </p:txBody>
      </p:sp>
      <p:sp>
        <p:nvSpPr>
          <p:cNvPr id="6" name="Bildplatzhalter 5">
            <a:extLst>
              <a:ext uri="{FF2B5EF4-FFF2-40B4-BE49-F238E27FC236}">
                <a16:creationId xmlns:a16="http://schemas.microsoft.com/office/drawing/2014/main" id="{0BFBD78F-46DF-EC8F-5772-F45C691F91AF}"/>
              </a:ext>
            </a:extLst>
          </p:cNvPr>
          <p:cNvSpPr>
            <a:spLocks noGrp="1"/>
          </p:cNvSpPr>
          <p:nvPr>
            <p:ph type="pic" sz="quarter" idx="12"/>
          </p:nvPr>
        </p:nvSpPr>
        <p:spPr/>
        <p:txBody>
          <a:bodyPr/>
          <a:lstStyle/>
          <a:p>
            <a:endParaRPr lang="de-DE"/>
          </a:p>
        </p:txBody>
      </p:sp>
      <p:sp>
        <p:nvSpPr>
          <p:cNvPr id="7" name="Bildplatzhalter 6">
            <a:extLst>
              <a:ext uri="{FF2B5EF4-FFF2-40B4-BE49-F238E27FC236}">
                <a16:creationId xmlns:a16="http://schemas.microsoft.com/office/drawing/2014/main" id="{5325804A-407D-58D7-BF28-8EA6F1B69097}"/>
              </a:ext>
            </a:extLst>
          </p:cNvPr>
          <p:cNvSpPr>
            <a:spLocks noGrp="1"/>
          </p:cNvSpPr>
          <p:nvPr>
            <p:ph type="pic" sz="quarter" idx="13"/>
          </p:nvPr>
        </p:nvSpPr>
        <p:spPr/>
        <p:txBody>
          <a:bodyPr/>
          <a:lstStyle/>
          <a:p>
            <a:endParaRPr lang="de-DE"/>
          </a:p>
        </p:txBody>
      </p:sp>
      <p:sp>
        <p:nvSpPr>
          <p:cNvPr id="8" name="Bildplatzhalter 7">
            <a:extLst>
              <a:ext uri="{FF2B5EF4-FFF2-40B4-BE49-F238E27FC236}">
                <a16:creationId xmlns:a16="http://schemas.microsoft.com/office/drawing/2014/main" id="{9E94920A-571D-3246-3CA6-778BAF6D49B7}"/>
              </a:ext>
            </a:extLst>
          </p:cNvPr>
          <p:cNvSpPr>
            <a:spLocks noGrp="1"/>
          </p:cNvSpPr>
          <p:nvPr>
            <p:ph type="pic" sz="quarter" idx="14"/>
          </p:nvPr>
        </p:nvSpPr>
        <p:spPr/>
        <p:txBody>
          <a:bodyPr/>
          <a:lstStyle/>
          <a:p>
            <a:endParaRPr lang="de-DE"/>
          </a:p>
        </p:txBody>
      </p:sp>
      <p:pic>
        <p:nvPicPr>
          <p:cNvPr id="10" name="Grafik 9" descr="Ein Bild, das Text, Schrift, Screenshot, Grafiken enthält.&#10;&#10;Automatisch generierte Beschreibung">
            <a:extLst>
              <a:ext uri="{FF2B5EF4-FFF2-40B4-BE49-F238E27FC236}">
                <a16:creationId xmlns:a16="http://schemas.microsoft.com/office/drawing/2014/main" id="{7EDB58D4-3BC1-81F1-5DAF-C631F62EA4CF}"/>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8338222" y="5292748"/>
            <a:ext cx="1794791" cy="1260000"/>
          </a:xfrm>
          <a:prstGeom prst="rect">
            <a:avLst/>
          </a:prstGeom>
        </p:spPr>
      </p:pic>
    </p:spTree>
    <p:extLst>
      <p:ext uri="{BB962C8B-B14F-4D97-AF65-F5344CB8AC3E}">
        <p14:creationId xmlns:p14="http://schemas.microsoft.com/office/powerpoint/2010/main" val="306931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0949861A-A616-50F0-9913-E78617BA09D3}"/>
              </a:ext>
            </a:extLst>
          </p:cNvPr>
          <p:cNvSpPr>
            <a:spLocks noGrp="1"/>
          </p:cNvSpPr>
          <p:nvPr>
            <p:ph type="pic" sz="quarter" idx="15"/>
          </p:nvPr>
        </p:nvSpPr>
        <p:spPr/>
        <p:txBody>
          <a:bodyPr/>
          <a:lstStyle/>
          <a:p>
            <a:endParaRPr lang="de-DE"/>
          </a:p>
        </p:txBody>
      </p:sp>
      <p:sp>
        <p:nvSpPr>
          <p:cNvPr id="4" name="Bildplatzhalter 3">
            <a:extLst>
              <a:ext uri="{FF2B5EF4-FFF2-40B4-BE49-F238E27FC236}">
                <a16:creationId xmlns:a16="http://schemas.microsoft.com/office/drawing/2014/main" id="{4267BDC3-22E7-1E12-9936-CA508F557218}"/>
              </a:ext>
            </a:extLst>
          </p:cNvPr>
          <p:cNvSpPr>
            <a:spLocks noGrp="1"/>
          </p:cNvSpPr>
          <p:nvPr>
            <p:ph type="pic" sz="quarter" idx="10"/>
          </p:nvPr>
        </p:nvSpPr>
        <p:spPr/>
        <p:txBody>
          <a:bodyPr/>
          <a:lstStyle/>
          <a:p>
            <a:endParaRPr lang="de-DE"/>
          </a:p>
        </p:txBody>
      </p:sp>
      <p:sp>
        <p:nvSpPr>
          <p:cNvPr id="2" name="Titel 1">
            <a:extLst>
              <a:ext uri="{FF2B5EF4-FFF2-40B4-BE49-F238E27FC236}">
                <a16:creationId xmlns:a16="http://schemas.microsoft.com/office/drawing/2014/main" id="{8EC1354C-9035-B580-36E0-7B43CA71DF72}"/>
              </a:ext>
            </a:extLst>
          </p:cNvPr>
          <p:cNvSpPr>
            <a:spLocks noGrp="1"/>
          </p:cNvSpPr>
          <p:nvPr>
            <p:ph type="ctrTitle"/>
          </p:nvPr>
        </p:nvSpPr>
        <p:spPr/>
        <p:txBody>
          <a:bodyPr/>
          <a:lstStyle/>
          <a:p>
            <a:endParaRPr lang="de-DE"/>
          </a:p>
        </p:txBody>
      </p:sp>
      <p:sp>
        <p:nvSpPr>
          <p:cNvPr id="3" name="Untertitel 2">
            <a:extLst>
              <a:ext uri="{FF2B5EF4-FFF2-40B4-BE49-F238E27FC236}">
                <a16:creationId xmlns:a16="http://schemas.microsoft.com/office/drawing/2014/main" id="{6769A925-2632-9178-3D03-D9A0D4799488}"/>
              </a:ext>
            </a:extLst>
          </p:cNvPr>
          <p:cNvSpPr>
            <a:spLocks noGrp="1"/>
          </p:cNvSpPr>
          <p:nvPr>
            <p:ph type="subTitle" idx="1"/>
          </p:nvPr>
        </p:nvSpPr>
        <p:spPr/>
        <p:txBody>
          <a:bodyPr/>
          <a:lstStyle/>
          <a:p>
            <a:endParaRPr lang="de-DE"/>
          </a:p>
        </p:txBody>
      </p:sp>
      <p:sp>
        <p:nvSpPr>
          <p:cNvPr id="5" name="Bildplatzhalter 4">
            <a:extLst>
              <a:ext uri="{FF2B5EF4-FFF2-40B4-BE49-F238E27FC236}">
                <a16:creationId xmlns:a16="http://schemas.microsoft.com/office/drawing/2014/main" id="{7D9B9D04-1BEE-C0E2-13B8-A7012C637FA4}"/>
              </a:ext>
            </a:extLst>
          </p:cNvPr>
          <p:cNvSpPr>
            <a:spLocks noGrp="1"/>
          </p:cNvSpPr>
          <p:nvPr>
            <p:ph type="pic" sz="quarter" idx="11"/>
          </p:nvPr>
        </p:nvSpPr>
        <p:spPr/>
        <p:txBody>
          <a:bodyPr/>
          <a:lstStyle/>
          <a:p>
            <a:endParaRPr lang="de-DE"/>
          </a:p>
        </p:txBody>
      </p:sp>
      <p:sp>
        <p:nvSpPr>
          <p:cNvPr id="6" name="Bildplatzhalter 5">
            <a:extLst>
              <a:ext uri="{FF2B5EF4-FFF2-40B4-BE49-F238E27FC236}">
                <a16:creationId xmlns:a16="http://schemas.microsoft.com/office/drawing/2014/main" id="{D3489F60-CAD5-D9E5-16C1-319CD33BAB1F}"/>
              </a:ext>
            </a:extLst>
          </p:cNvPr>
          <p:cNvSpPr>
            <a:spLocks noGrp="1"/>
          </p:cNvSpPr>
          <p:nvPr>
            <p:ph type="pic" sz="quarter" idx="12"/>
          </p:nvPr>
        </p:nvSpPr>
        <p:spPr/>
        <p:txBody>
          <a:bodyPr/>
          <a:lstStyle/>
          <a:p>
            <a:endParaRPr lang="de-DE"/>
          </a:p>
        </p:txBody>
      </p:sp>
      <p:sp>
        <p:nvSpPr>
          <p:cNvPr id="7" name="Bildplatzhalter 6">
            <a:extLst>
              <a:ext uri="{FF2B5EF4-FFF2-40B4-BE49-F238E27FC236}">
                <a16:creationId xmlns:a16="http://schemas.microsoft.com/office/drawing/2014/main" id="{44C4C8E6-CCD7-D116-4CE0-17FC1C7AC754}"/>
              </a:ext>
            </a:extLst>
          </p:cNvPr>
          <p:cNvSpPr>
            <a:spLocks noGrp="1"/>
          </p:cNvSpPr>
          <p:nvPr>
            <p:ph type="pic" sz="quarter" idx="13"/>
          </p:nvPr>
        </p:nvSpPr>
        <p:spPr/>
        <p:txBody>
          <a:bodyPr/>
          <a:lstStyle/>
          <a:p>
            <a:endParaRPr lang="de-DE"/>
          </a:p>
        </p:txBody>
      </p:sp>
      <p:sp>
        <p:nvSpPr>
          <p:cNvPr id="8" name="Bildplatzhalter 7">
            <a:extLst>
              <a:ext uri="{FF2B5EF4-FFF2-40B4-BE49-F238E27FC236}">
                <a16:creationId xmlns:a16="http://schemas.microsoft.com/office/drawing/2014/main" id="{6AEF0F1F-F1DE-268E-8A16-616C92996884}"/>
              </a:ext>
            </a:extLst>
          </p:cNvPr>
          <p:cNvSpPr>
            <a:spLocks noGrp="1"/>
          </p:cNvSpPr>
          <p:nvPr>
            <p:ph type="pic" sz="quarter" idx="14"/>
          </p:nvPr>
        </p:nvSpPr>
        <p:spPr/>
        <p:txBody>
          <a:bodyPr/>
          <a:lstStyle/>
          <a:p>
            <a:endParaRPr lang="de-DE"/>
          </a:p>
        </p:txBody>
      </p:sp>
      <p:pic>
        <p:nvPicPr>
          <p:cNvPr id="10" name="Grafik 9" descr="Ein Bild, das Text, Schrift, Screenshot, Grafiken enthält.&#10;&#10;Automatisch generierte Beschreibung">
            <a:extLst>
              <a:ext uri="{FF2B5EF4-FFF2-40B4-BE49-F238E27FC236}">
                <a16:creationId xmlns:a16="http://schemas.microsoft.com/office/drawing/2014/main" id="{E378CDFE-869E-B16F-5C89-6915090552BE}"/>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8338222" y="5292748"/>
            <a:ext cx="1794791" cy="1260000"/>
          </a:xfrm>
          <a:prstGeom prst="rect">
            <a:avLst/>
          </a:prstGeom>
        </p:spPr>
      </p:pic>
    </p:spTree>
    <p:extLst>
      <p:ext uri="{BB962C8B-B14F-4D97-AF65-F5344CB8AC3E}">
        <p14:creationId xmlns:p14="http://schemas.microsoft.com/office/powerpoint/2010/main" val="25832640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D8F6C2-1C2D-015B-A32C-138FA581342F}"/>
            </a:ext>
          </a:extLst>
        </p:cNvPr>
        <p:cNvGrpSpPr/>
        <p:nvPr/>
      </p:nvGrpSpPr>
      <p:grpSpPr>
        <a:xfrm>
          <a:off x="0" y="0"/>
          <a:ext cx="0" cy="0"/>
          <a:chOff x="0" y="0"/>
          <a:chExt cx="0" cy="0"/>
        </a:xfrm>
      </p:grpSpPr>
      <p:sp>
        <p:nvSpPr>
          <p:cNvPr id="12" name="Bildplatzhalter 11">
            <a:extLst>
              <a:ext uri="{FF2B5EF4-FFF2-40B4-BE49-F238E27FC236}">
                <a16:creationId xmlns:a16="http://schemas.microsoft.com/office/drawing/2014/main" id="{3FBD421F-2731-9FB6-15A1-B87DF744D59E}"/>
              </a:ext>
            </a:extLst>
          </p:cNvPr>
          <p:cNvSpPr>
            <a:spLocks noGrp="1"/>
          </p:cNvSpPr>
          <p:nvPr>
            <p:ph type="pic" sz="quarter" idx="15"/>
          </p:nvPr>
        </p:nvSpPr>
        <p:spPr/>
        <p:txBody>
          <a:bodyPr/>
          <a:lstStyle/>
          <a:p>
            <a:endParaRPr lang="de-DE"/>
          </a:p>
        </p:txBody>
      </p:sp>
      <p:sp>
        <p:nvSpPr>
          <p:cNvPr id="3" name="Titel 2">
            <a:extLst>
              <a:ext uri="{FF2B5EF4-FFF2-40B4-BE49-F238E27FC236}">
                <a16:creationId xmlns:a16="http://schemas.microsoft.com/office/drawing/2014/main" id="{D9463794-F4B7-3FB9-48C1-57FD73A69E11}"/>
              </a:ext>
            </a:extLst>
          </p:cNvPr>
          <p:cNvSpPr>
            <a:spLocks noGrp="1"/>
          </p:cNvSpPr>
          <p:nvPr>
            <p:ph type="ctrTitle"/>
          </p:nvPr>
        </p:nvSpPr>
        <p:spPr>
          <a:xfrm>
            <a:off x="547200" y="7467600"/>
            <a:ext cx="7452000" cy="1435100"/>
          </a:xfrm>
        </p:spPr>
        <p:txBody>
          <a:bodyPr/>
          <a:lstStyle/>
          <a:p>
            <a:r>
              <a:rPr lang="de-DE" dirty="0"/>
              <a:t>Projektname und ggf. Untertitel in drei Zeilen Lorem ipsum </a:t>
            </a:r>
            <a:r>
              <a:rPr lang="de-DE" dirty="0" err="1"/>
              <a:t>dolor</a:t>
            </a:r>
            <a:r>
              <a:rPr lang="de-DE" dirty="0"/>
              <a:t> </a:t>
            </a:r>
            <a:r>
              <a:rPr lang="de-DE" dirty="0" err="1"/>
              <a:t>sit</a:t>
            </a:r>
            <a:r>
              <a:rPr lang="de-DE" dirty="0"/>
              <a:t> </a:t>
            </a:r>
            <a:r>
              <a:rPr lang="de-DE" dirty="0" err="1"/>
              <a:t>amet</a:t>
            </a:r>
            <a:r>
              <a:rPr lang="de-DE" dirty="0"/>
              <a:t> </a:t>
            </a:r>
            <a:r>
              <a:rPr lang="de-DE" dirty="0" err="1"/>
              <a:t>consectetuer</a:t>
            </a:r>
            <a:r>
              <a:rPr lang="de-DE" dirty="0"/>
              <a:t> </a:t>
            </a:r>
            <a:r>
              <a:rPr lang="de-DE" dirty="0" err="1"/>
              <a:t>adipiscing</a:t>
            </a:r>
            <a:r>
              <a:rPr lang="de-DE" dirty="0"/>
              <a:t> </a:t>
            </a:r>
            <a:r>
              <a:rPr lang="de-DE" dirty="0" err="1"/>
              <a:t>elit</a:t>
            </a:r>
            <a:r>
              <a:rPr lang="de-DE" dirty="0"/>
              <a:t> </a:t>
            </a:r>
            <a:r>
              <a:rPr lang="de-DE" dirty="0" err="1"/>
              <a:t>dolor</a:t>
            </a:r>
            <a:endParaRPr lang="de-DE" dirty="0"/>
          </a:p>
        </p:txBody>
      </p:sp>
      <p:sp>
        <p:nvSpPr>
          <p:cNvPr id="4" name="Untertitel 3">
            <a:extLst>
              <a:ext uri="{FF2B5EF4-FFF2-40B4-BE49-F238E27FC236}">
                <a16:creationId xmlns:a16="http://schemas.microsoft.com/office/drawing/2014/main" id="{EA56389C-2CF4-BA34-1673-62175F606999}"/>
              </a:ext>
            </a:extLst>
          </p:cNvPr>
          <p:cNvSpPr>
            <a:spLocks noGrp="1"/>
          </p:cNvSpPr>
          <p:nvPr>
            <p:ph type="subTitle" idx="1"/>
          </p:nvPr>
        </p:nvSpPr>
        <p:spPr>
          <a:xfrm>
            <a:off x="547200" y="9029247"/>
            <a:ext cx="7452000" cy="2719842"/>
          </a:xfrm>
        </p:spPr>
        <p:txBody>
          <a:bodyPr/>
          <a:lstStyle/>
          <a:p>
            <a:r>
              <a:rPr lang="de-DE" dirty="0"/>
              <a:t>Die Projektbeschreibung sollte kurz und verständlich den Inhalt des Projektes wiedergeben. Diese kann zum Beispiel Bezug nehmen auf die Förderziele des EFRE.NRW Programms und die Querschnittsziele. Die Beschreibung kann hier auf maximal acht Zeilen  geschehen. Zu lange Texte müssen entsprechend gekürzt werden. </a:t>
            </a:r>
          </a:p>
          <a:p>
            <a:r>
              <a:rPr lang="de-DE" dirty="0"/>
              <a:t>Bitte nicht die Schriftgröße, die Schriftart oder die Größe des Textfeldes verändern. Diese Einstellungen entsprechen dem Corporate Design des EFRE.NRW und dürfen nicht verändert werden.</a:t>
            </a:r>
          </a:p>
        </p:txBody>
      </p:sp>
      <p:sp>
        <p:nvSpPr>
          <p:cNvPr id="7" name="Bildplatzhalter 6">
            <a:extLst>
              <a:ext uri="{FF2B5EF4-FFF2-40B4-BE49-F238E27FC236}">
                <a16:creationId xmlns:a16="http://schemas.microsoft.com/office/drawing/2014/main" id="{239836A3-165D-17F1-6907-8937A81A7A3B}"/>
              </a:ext>
            </a:extLst>
          </p:cNvPr>
          <p:cNvSpPr>
            <a:spLocks noGrp="1"/>
          </p:cNvSpPr>
          <p:nvPr>
            <p:ph type="pic" sz="quarter" idx="11"/>
          </p:nvPr>
        </p:nvSpPr>
        <p:spPr/>
        <p:txBody>
          <a:bodyPr/>
          <a:lstStyle/>
          <a:p>
            <a:endParaRPr lang="de-DE"/>
          </a:p>
        </p:txBody>
      </p:sp>
      <p:sp>
        <p:nvSpPr>
          <p:cNvPr id="8" name="Bildplatzhalter 7">
            <a:extLst>
              <a:ext uri="{FF2B5EF4-FFF2-40B4-BE49-F238E27FC236}">
                <a16:creationId xmlns:a16="http://schemas.microsoft.com/office/drawing/2014/main" id="{A4C0D81A-1468-548C-E517-490819A5D952}"/>
              </a:ext>
            </a:extLst>
          </p:cNvPr>
          <p:cNvSpPr>
            <a:spLocks noGrp="1"/>
          </p:cNvSpPr>
          <p:nvPr>
            <p:ph type="pic" sz="quarter" idx="12"/>
          </p:nvPr>
        </p:nvSpPr>
        <p:spPr/>
        <p:txBody>
          <a:bodyPr/>
          <a:lstStyle/>
          <a:p>
            <a:endParaRPr lang="de-DE"/>
          </a:p>
        </p:txBody>
      </p:sp>
      <p:sp>
        <p:nvSpPr>
          <p:cNvPr id="9" name="Bildplatzhalter 8">
            <a:extLst>
              <a:ext uri="{FF2B5EF4-FFF2-40B4-BE49-F238E27FC236}">
                <a16:creationId xmlns:a16="http://schemas.microsoft.com/office/drawing/2014/main" id="{488890B9-3CB1-D24B-367B-6B716806D398}"/>
              </a:ext>
            </a:extLst>
          </p:cNvPr>
          <p:cNvSpPr>
            <a:spLocks noGrp="1"/>
          </p:cNvSpPr>
          <p:nvPr>
            <p:ph type="pic" sz="quarter" idx="13"/>
          </p:nvPr>
        </p:nvSpPr>
        <p:spPr/>
        <p:txBody>
          <a:bodyPr/>
          <a:lstStyle/>
          <a:p>
            <a:endParaRPr lang="de-DE"/>
          </a:p>
        </p:txBody>
      </p:sp>
      <p:sp>
        <p:nvSpPr>
          <p:cNvPr id="11" name="Bildplatzhalter 10">
            <a:extLst>
              <a:ext uri="{FF2B5EF4-FFF2-40B4-BE49-F238E27FC236}">
                <a16:creationId xmlns:a16="http://schemas.microsoft.com/office/drawing/2014/main" id="{BD637569-026F-FE02-7375-9ED14827DE11}"/>
              </a:ext>
            </a:extLst>
          </p:cNvPr>
          <p:cNvSpPr>
            <a:spLocks noGrp="1"/>
          </p:cNvSpPr>
          <p:nvPr>
            <p:ph type="pic" sz="quarter" idx="14"/>
          </p:nvPr>
        </p:nvSpPr>
        <p:spPr/>
        <p:txBody>
          <a:bodyPr/>
          <a:lstStyle/>
          <a:p>
            <a:endParaRPr lang="de-DE"/>
          </a:p>
        </p:txBody>
      </p:sp>
      <p:pic>
        <p:nvPicPr>
          <p:cNvPr id="10" name="Grafik 9" descr="Ein Bild, das Text, Schrift, Screenshot, Grafiken enthält.&#10;&#10;Automatisch generierte Beschreibung">
            <a:extLst>
              <a:ext uri="{FF2B5EF4-FFF2-40B4-BE49-F238E27FC236}">
                <a16:creationId xmlns:a16="http://schemas.microsoft.com/office/drawing/2014/main" id="{27251536-312C-9FB4-1610-2C6FCB8120D8}"/>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8338222" y="5292748"/>
            <a:ext cx="1794791" cy="1260000"/>
          </a:xfrm>
          <a:prstGeom prst="rect">
            <a:avLst/>
          </a:prstGeom>
        </p:spPr>
      </p:pic>
      <p:pic>
        <p:nvPicPr>
          <p:cNvPr id="15" name="Bildplatzhalter 14" descr="Ein Bild, das Text, Screenshot, Schrift, Logo enthält.&#10;&#10;KI-generierte Inhalte können fehlerhaft sein.">
            <a:extLst>
              <a:ext uri="{FF2B5EF4-FFF2-40B4-BE49-F238E27FC236}">
                <a16:creationId xmlns:a16="http://schemas.microsoft.com/office/drawing/2014/main" id="{9CFE4027-E8A7-9B5C-99FE-BF90C4EA2E7A}"/>
              </a:ext>
            </a:extLst>
          </p:cNvPr>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1" r="-10921"/>
          <a:stretch/>
        </p:blipFill>
        <p:spPr>
          <a:xfrm>
            <a:off x="1" y="11965865"/>
            <a:ext cx="8013217" cy="1346275"/>
          </a:xfrm>
        </p:spPr>
      </p:pic>
    </p:spTree>
    <p:extLst>
      <p:ext uri="{BB962C8B-B14F-4D97-AF65-F5344CB8AC3E}">
        <p14:creationId xmlns:p14="http://schemas.microsoft.com/office/powerpoint/2010/main" val="886658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84C1ED-48C8-26D5-EFCB-53A3BB751330}"/>
            </a:ext>
          </a:extLst>
        </p:cNvPr>
        <p:cNvGrpSpPr/>
        <p:nvPr/>
      </p:nvGrpSpPr>
      <p:grpSpPr>
        <a:xfrm>
          <a:off x="0" y="0"/>
          <a:ext cx="0" cy="0"/>
          <a:chOff x="0" y="0"/>
          <a:chExt cx="0" cy="0"/>
        </a:xfrm>
      </p:grpSpPr>
      <p:sp>
        <p:nvSpPr>
          <p:cNvPr id="12" name="Bildplatzhalter 11">
            <a:extLst>
              <a:ext uri="{FF2B5EF4-FFF2-40B4-BE49-F238E27FC236}">
                <a16:creationId xmlns:a16="http://schemas.microsoft.com/office/drawing/2014/main" id="{A4D3240D-E1F0-C054-C01B-B663AB908425}"/>
              </a:ext>
            </a:extLst>
          </p:cNvPr>
          <p:cNvSpPr>
            <a:spLocks noGrp="1"/>
          </p:cNvSpPr>
          <p:nvPr>
            <p:ph type="pic" sz="quarter" idx="15"/>
          </p:nvPr>
        </p:nvSpPr>
        <p:spPr/>
        <p:txBody>
          <a:bodyPr/>
          <a:lstStyle/>
          <a:p>
            <a:endParaRPr lang="de-DE"/>
          </a:p>
        </p:txBody>
      </p:sp>
      <p:pic>
        <p:nvPicPr>
          <p:cNvPr id="14" name="Bildplatzhalter 13" descr="Ein Bild, das Text, Screenshot, Schrift, Logo enthält.&#10;&#10;KI-generierte Inhalte können fehlerhaft sein.">
            <a:extLst>
              <a:ext uri="{FF2B5EF4-FFF2-40B4-BE49-F238E27FC236}">
                <a16:creationId xmlns:a16="http://schemas.microsoft.com/office/drawing/2014/main" id="{F5F08A64-25BC-3A4A-4825-BB8CC638317E}"/>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r="-10926"/>
          <a:stretch/>
        </p:blipFill>
        <p:spPr>
          <a:xfrm>
            <a:off x="1" y="11965865"/>
            <a:ext cx="8013217" cy="1346275"/>
          </a:xfrm>
        </p:spPr>
      </p:pic>
      <p:sp>
        <p:nvSpPr>
          <p:cNvPr id="3" name="Titel 2">
            <a:extLst>
              <a:ext uri="{FF2B5EF4-FFF2-40B4-BE49-F238E27FC236}">
                <a16:creationId xmlns:a16="http://schemas.microsoft.com/office/drawing/2014/main" id="{91362F48-3B92-82CF-BA45-D9F5CB1E6746}"/>
              </a:ext>
            </a:extLst>
          </p:cNvPr>
          <p:cNvSpPr>
            <a:spLocks noGrp="1"/>
          </p:cNvSpPr>
          <p:nvPr>
            <p:ph type="ctrTitle"/>
          </p:nvPr>
        </p:nvSpPr>
        <p:spPr>
          <a:xfrm>
            <a:off x="547200" y="7467600"/>
            <a:ext cx="7452000" cy="1435100"/>
          </a:xfrm>
        </p:spPr>
        <p:txBody>
          <a:bodyPr/>
          <a:lstStyle/>
          <a:p>
            <a:r>
              <a:rPr lang="de-DE" dirty="0"/>
              <a:t>Projektname und ggf. Untertitel in drei Zeilen Lorem ipsum </a:t>
            </a:r>
            <a:r>
              <a:rPr lang="de-DE" dirty="0" err="1"/>
              <a:t>dolor</a:t>
            </a:r>
            <a:r>
              <a:rPr lang="de-DE" dirty="0"/>
              <a:t> </a:t>
            </a:r>
            <a:r>
              <a:rPr lang="de-DE" dirty="0" err="1"/>
              <a:t>sit</a:t>
            </a:r>
            <a:r>
              <a:rPr lang="de-DE" dirty="0"/>
              <a:t> </a:t>
            </a:r>
            <a:r>
              <a:rPr lang="de-DE" dirty="0" err="1"/>
              <a:t>amet</a:t>
            </a:r>
            <a:r>
              <a:rPr lang="de-DE" dirty="0"/>
              <a:t> </a:t>
            </a:r>
            <a:r>
              <a:rPr lang="de-DE" dirty="0" err="1"/>
              <a:t>consectetuer</a:t>
            </a:r>
            <a:r>
              <a:rPr lang="de-DE" dirty="0"/>
              <a:t> </a:t>
            </a:r>
            <a:r>
              <a:rPr lang="de-DE" dirty="0" err="1"/>
              <a:t>adipiscing</a:t>
            </a:r>
            <a:r>
              <a:rPr lang="de-DE" dirty="0"/>
              <a:t> </a:t>
            </a:r>
            <a:r>
              <a:rPr lang="de-DE" dirty="0" err="1"/>
              <a:t>elit</a:t>
            </a:r>
            <a:r>
              <a:rPr lang="de-DE" dirty="0"/>
              <a:t> </a:t>
            </a:r>
            <a:r>
              <a:rPr lang="de-DE" dirty="0" err="1"/>
              <a:t>dolor</a:t>
            </a:r>
            <a:endParaRPr lang="de-DE" dirty="0"/>
          </a:p>
        </p:txBody>
      </p:sp>
      <p:sp>
        <p:nvSpPr>
          <p:cNvPr id="4" name="Untertitel 3">
            <a:extLst>
              <a:ext uri="{FF2B5EF4-FFF2-40B4-BE49-F238E27FC236}">
                <a16:creationId xmlns:a16="http://schemas.microsoft.com/office/drawing/2014/main" id="{D1D34A13-A190-258A-6EAF-DF29354DA686}"/>
              </a:ext>
            </a:extLst>
          </p:cNvPr>
          <p:cNvSpPr>
            <a:spLocks noGrp="1"/>
          </p:cNvSpPr>
          <p:nvPr>
            <p:ph type="subTitle" idx="1"/>
          </p:nvPr>
        </p:nvSpPr>
        <p:spPr>
          <a:xfrm>
            <a:off x="547200" y="9029247"/>
            <a:ext cx="7452000" cy="2719842"/>
          </a:xfrm>
        </p:spPr>
        <p:txBody>
          <a:bodyPr/>
          <a:lstStyle/>
          <a:p>
            <a:r>
              <a:rPr lang="de-DE" dirty="0"/>
              <a:t>Die Projektbeschreibung sollte kurz und verständlich den Inhalt des Projektes wiedergeben. Diese kann zum Beispiel Bezug nehmen auf die Förderziele des EFRE.NRW Programms und die Querschnittsziele. Die Beschreibung kann hier auf maximal acht Zeilen  geschehen. Zu lange Texte müssen entsprechend gekürzt werden. </a:t>
            </a:r>
          </a:p>
          <a:p>
            <a:r>
              <a:rPr lang="de-DE" dirty="0"/>
              <a:t>Bitte nicht die Schriftgröße, die Schriftart oder die Größe des Textfeldes verändern. Diese Einstellungen entsprechen dem Corporate Design des EFRE.NRW und dürfen nicht verändert werden.</a:t>
            </a:r>
          </a:p>
        </p:txBody>
      </p:sp>
      <p:sp>
        <p:nvSpPr>
          <p:cNvPr id="7" name="Bildplatzhalter 6">
            <a:extLst>
              <a:ext uri="{FF2B5EF4-FFF2-40B4-BE49-F238E27FC236}">
                <a16:creationId xmlns:a16="http://schemas.microsoft.com/office/drawing/2014/main" id="{854FB136-71FC-2A0D-5764-A1C2D30D9495}"/>
              </a:ext>
            </a:extLst>
          </p:cNvPr>
          <p:cNvSpPr>
            <a:spLocks noGrp="1"/>
          </p:cNvSpPr>
          <p:nvPr>
            <p:ph type="pic" sz="quarter" idx="11"/>
          </p:nvPr>
        </p:nvSpPr>
        <p:spPr/>
        <p:txBody>
          <a:bodyPr/>
          <a:lstStyle/>
          <a:p>
            <a:endParaRPr lang="de-DE"/>
          </a:p>
        </p:txBody>
      </p:sp>
      <p:sp>
        <p:nvSpPr>
          <p:cNvPr id="8" name="Bildplatzhalter 7">
            <a:extLst>
              <a:ext uri="{FF2B5EF4-FFF2-40B4-BE49-F238E27FC236}">
                <a16:creationId xmlns:a16="http://schemas.microsoft.com/office/drawing/2014/main" id="{5518D50A-0A5C-3ECA-C90A-51E9464E6EF0}"/>
              </a:ext>
            </a:extLst>
          </p:cNvPr>
          <p:cNvSpPr>
            <a:spLocks noGrp="1"/>
          </p:cNvSpPr>
          <p:nvPr>
            <p:ph type="pic" sz="quarter" idx="12"/>
          </p:nvPr>
        </p:nvSpPr>
        <p:spPr/>
        <p:txBody>
          <a:bodyPr/>
          <a:lstStyle/>
          <a:p>
            <a:endParaRPr lang="de-DE"/>
          </a:p>
        </p:txBody>
      </p:sp>
      <p:sp>
        <p:nvSpPr>
          <p:cNvPr id="9" name="Bildplatzhalter 8">
            <a:extLst>
              <a:ext uri="{FF2B5EF4-FFF2-40B4-BE49-F238E27FC236}">
                <a16:creationId xmlns:a16="http://schemas.microsoft.com/office/drawing/2014/main" id="{4B9F728D-AC8C-B58B-AF8D-925F0473A07B}"/>
              </a:ext>
            </a:extLst>
          </p:cNvPr>
          <p:cNvSpPr>
            <a:spLocks noGrp="1"/>
          </p:cNvSpPr>
          <p:nvPr>
            <p:ph type="pic" sz="quarter" idx="13"/>
          </p:nvPr>
        </p:nvSpPr>
        <p:spPr/>
        <p:txBody>
          <a:bodyPr/>
          <a:lstStyle/>
          <a:p>
            <a:endParaRPr lang="de-DE"/>
          </a:p>
        </p:txBody>
      </p:sp>
      <p:sp>
        <p:nvSpPr>
          <p:cNvPr id="11" name="Bildplatzhalter 10">
            <a:extLst>
              <a:ext uri="{FF2B5EF4-FFF2-40B4-BE49-F238E27FC236}">
                <a16:creationId xmlns:a16="http://schemas.microsoft.com/office/drawing/2014/main" id="{1840AB3E-C2F2-F2DD-29FD-817F3C635B18}"/>
              </a:ext>
            </a:extLst>
          </p:cNvPr>
          <p:cNvSpPr>
            <a:spLocks noGrp="1"/>
          </p:cNvSpPr>
          <p:nvPr>
            <p:ph type="pic" sz="quarter" idx="14"/>
          </p:nvPr>
        </p:nvSpPr>
        <p:spPr/>
        <p:txBody>
          <a:bodyPr/>
          <a:lstStyle/>
          <a:p>
            <a:endParaRPr lang="de-DE"/>
          </a:p>
        </p:txBody>
      </p:sp>
      <p:pic>
        <p:nvPicPr>
          <p:cNvPr id="10" name="Grafik 9" descr="Ein Bild, das Text, Schrift, Screenshot, Grafiken enthält.&#10;&#10;Automatisch generierte Beschreibung">
            <a:extLst>
              <a:ext uri="{FF2B5EF4-FFF2-40B4-BE49-F238E27FC236}">
                <a16:creationId xmlns:a16="http://schemas.microsoft.com/office/drawing/2014/main" id="{4B5BC3D8-E7FA-B62B-2346-9A6857F1F00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8338222" y="5292748"/>
            <a:ext cx="1794791" cy="1260000"/>
          </a:xfrm>
          <a:prstGeom prst="rect">
            <a:avLst/>
          </a:prstGeom>
        </p:spPr>
      </p:pic>
    </p:spTree>
    <p:extLst>
      <p:ext uri="{BB962C8B-B14F-4D97-AF65-F5344CB8AC3E}">
        <p14:creationId xmlns:p14="http://schemas.microsoft.com/office/powerpoint/2010/main" val="2953541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E9167B-98A4-52EF-0CE6-AFE6720A1269}"/>
            </a:ext>
          </a:extLst>
        </p:cNvPr>
        <p:cNvGrpSpPr/>
        <p:nvPr/>
      </p:nvGrpSpPr>
      <p:grpSpPr>
        <a:xfrm>
          <a:off x="0" y="0"/>
          <a:ext cx="0" cy="0"/>
          <a:chOff x="0" y="0"/>
          <a:chExt cx="0" cy="0"/>
        </a:xfrm>
      </p:grpSpPr>
      <p:sp>
        <p:nvSpPr>
          <p:cNvPr id="12" name="Bildplatzhalter 11">
            <a:extLst>
              <a:ext uri="{FF2B5EF4-FFF2-40B4-BE49-F238E27FC236}">
                <a16:creationId xmlns:a16="http://schemas.microsoft.com/office/drawing/2014/main" id="{4DC3E66D-D2F5-A03E-13B0-74B0B76981DB}"/>
              </a:ext>
            </a:extLst>
          </p:cNvPr>
          <p:cNvSpPr>
            <a:spLocks noGrp="1"/>
          </p:cNvSpPr>
          <p:nvPr>
            <p:ph type="pic" sz="quarter" idx="15"/>
          </p:nvPr>
        </p:nvSpPr>
        <p:spPr/>
        <p:txBody>
          <a:bodyPr/>
          <a:lstStyle/>
          <a:p>
            <a:endParaRPr lang="de-DE"/>
          </a:p>
        </p:txBody>
      </p:sp>
      <p:pic>
        <p:nvPicPr>
          <p:cNvPr id="14" name="Bildplatzhalter 13" descr="Ein Bild, das Text, Screenshot, Schrift, Logo enthält.&#10;&#10;KI-generierte Inhalte können fehlerhaft sein.">
            <a:extLst>
              <a:ext uri="{FF2B5EF4-FFF2-40B4-BE49-F238E27FC236}">
                <a16:creationId xmlns:a16="http://schemas.microsoft.com/office/drawing/2014/main" id="{89A9D2F1-15F8-6759-E348-6A6CDEF350FE}"/>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r="-10926"/>
          <a:stretch/>
        </p:blipFill>
        <p:spPr>
          <a:xfrm>
            <a:off x="0" y="11965865"/>
            <a:ext cx="8013217" cy="1346275"/>
          </a:xfrm>
        </p:spPr>
      </p:pic>
      <p:sp>
        <p:nvSpPr>
          <p:cNvPr id="3" name="Titel 2">
            <a:extLst>
              <a:ext uri="{FF2B5EF4-FFF2-40B4-BE49-F238E27FC236}">
                <a16:creationId xmlns:a16="http://schemas.microsoft.com/office/drawing/2014/main" id="{4143E5C4-52BF-A3C9-AA97-8A7267B0B7DE}"/>
              </a:ext>
            </a:extLst>
          </p:cNvPr>
          <p:cNvSpPr>
            <a:spLocks noGrp="1"/>
          </p:cNvSpPr>
          <p:nvPr>
            <p:ph type="ctrTitle"/>
          </p:nvPr>
        </p:nvSpPr>
        <p:spPr>
          <a:xfrm>
            <a:off x="547200" y="7467600"/>
            <a:ext cx="7452000" cy="1435100"/>
          </a:xfrm>
        </p:spPr>
        <p:txBody>
          <a:bodyPr/>
          <a:lstStyle/>
          <a:p>
            <a:r>
              <a:rPr lang="de-DE" dirty="0"/>
              <a:t>Projektname und ggf. Untertitel in drei Zeilen Lorem ipsum </a:t>
            </a:r>
            <a:r>
              <a:rPr lang="de-DE" dirty="0" err="1"/>
              <a:t>dolor</a:t>
            </a:r>
            <a:r>
              <a:rPr lang="de-DE" dirty="0"/>
              <a:t> </a:t>
            </a:r>
            <a:r>
              <a:rPr lang="de-DE" dirty="0" err="1"/>
              <a:t>sit</a:t>
            </a:r>
            <a:r>
              <a:rPr lang="de-DE" dirty="0"/>
              <a:t> </a:t>
            </a:r>
            <a:r>
              <a:rPr lang="de-DE" dirty="0" err="1"/>
              <a:t>amet</a:t>
            </a:r>
            <a:r>
              <a:rPr lang="de-DE" dirty="0"/>
              <a:t> </a:t>
            </a:r>
            <a:r>
              <a:rPr lang="de-DE" dirty="0" err="1"/>
              <a:t>consectetuer</a:t>
            </a:r>
            <a:r>
              <a:rPr lang="de-DE" dirty="0"/>
              <a:t> </a:t>
            </a:r>
            <a:r>
              <a:rPr lang="de-DE" dirty="0" err="1"/>
              <a:t>adipiscing</a:t>
            </a:r>
            <a:r>
              <a:rPr lang="de-DE" dirty="0"/>
              <a:t> </a:t>
            </a:r>
            <a:r>
              <a:rPr lang="de-DE" dirty="0" err="1"/>
              <a:t>elit</a:t>
            </a:r>
            <a:r>
              <a:rPr lang="de-DE" dirty="0"/>
              <a:t> </a:t>
            </a:r>
            <a:r>
              <a:rPr lang="de-DE" dirty="0" err="1"/>
              <a:t>dolor</a:t>
            </a:r>
            <a:endParaRPr lang="de-DE" dirty="0"/>
          </a:p>
        </p:txBody>
      </p:sp>
      <p:sp>
        <p:nvSpPr>
          <p:cNvPr id="4" name="Untertitel 3">
            <a:extLst>
              <a:ext uri="{FF2B5EF4-FFF2-40B4-BE49-F238E27FC236}">
                <a16:creationId xmlns:a16="http://schemas.microsoft.com/office/drawing/2014/main" id="{2F326473-0DC5-3666-7813-C3AB57E334EF}"/>
              </a:ext>
            </a:extLst>
          </p:cNvPr>
          <p:cNvSpPr>
            <a:spLocks noGrp="1"/>
          </p:cNvSpPr>
          <p:nvPr>
            <p:ph type="subTitle" idx="1"/>
          </p:nvPr>
        </p:nvSpPr>
        <p:spPr>
          <a:xfrm>
            <a:off x="547200" y="9029247"/>
            <a:ext cx="7452000" cy="2719842"/>
          </a:xfrm>
        </p:spPr>
        <p:txBody>
          <a:bodyPr/>
          <a:lstStyle/>
          <a:p>
            <a:r>
              <a:rPr lang="de-DE" dirty="0"/>
              <a:t>Die Projektbeschreibung sollte kurz und verständlich den Inhalt des Projektes wiedergeben. Diese kann zum Beispiel Bezug nehmen auf die Förderziele des EFRE.NRW Programms und die Querschnittsziele. Die Beschreibung kann hier auf maximal acht Zeilen  geschehen. Zu lange Texte müssen entsprechend gekürzt werden. </a:t>
            </a:r>
          </a:p>
          <a:p>
            <a:r>
              <a:rPr lang="de-DE" dirty="0"/>
              <a:t>Bitte nicht die Schriftgröße, die Schriftart oder die Größe des Textfeldes verändern. Diese Einstellungen entsprechen dem Corporate Design des EFRE.NRW und dürfen nicht verändert werden.</a:t>
            </a:r>
          </a:p>
        </p:txBody>
      </p:sp>
      <p:sp>
        <p:nvSpPr>
          <p:cNvPr id="7" name="Bildplatzhalter 6">
            <a:extLst>
              <a:ext uri="{FF2B5EF4-FFF2-40B4-BE49-F238E27FC236}">
                <a16:creationId xmlns:a16="http://schemas.microsoft.com/office/drawing/2014/main" id="{6447B726-2827-7767-4C67-8DA1CD9B30CD}"/>
              </a:ext>
            </a:extLst>
          </p:cNvPr>
          <p:cNvSpPr>
            <a:spLocks noGrp="1"/>
          </p:cNvSpPr>
          <p:nvPr>
            <p:ph type="pic" sz="quarter" idx="11"/>
          </p:nvPr>
        </p:nvSpPr>
        <p:spPr/>
        <p:txBody>
          <a:bodyPr/>
          <a:lstStyle/>
          <a:p>
            <a:endParaRPr lang="de-DE"/>
          </a:p>
        </p:txBody>
      </p:sp>
      <p:sp>
        <p:nvSpPr>
          <p:cNvPr id="8" name="Bildplatzhalter 7">
            <a:extLst>
              <a:ext uri="{FF2B5EF4-FFF2-40B4-BE49-F238E27FC236}">
                <a16:creationId xmlns:a16="http://schemas.microsoft.com/office/drawing/2014/main" id="{61A448B7-489A-68FA-0514-59FBB0F73884}"/>
              </a:ext>
            </a:extLst>
          </p:cNvPr>
          <p:cNvSpPr>
            <a:spLocks noGrp="1"/>
          </p:cNvSpPr>
          <p:nvPr>
            <p:ph type="pic" sz="quarter" idx="12"/>
          </p:nvPr>
        </p:nvSpPr>
        <p:spPr/>
        <p:txBody>
          <a:bodyPr/>
          <a:lstStyle/>
          <a:p>
            <a:endParaRPr lang="de-DE"/>
          </a:p>
        </p:txBody>
      </p:sp>
      <p:sp>
        <p:nvSpPr>
          <p:cNvPr id="9" name="Bildplatzhalter 8">
            <a:extLst>
              <a:ext uri="{FF2B5EF4-FFF2-40B4-BE49-F238E27FC236}">
                <a16:creationId xmlns:a16="http://schemas.microsoft.com/office/drawing/2014/main" id="{22A06945-C63A-76CC-AE20-7371210238B2}"/>
              </a:ext>
            </a:extLst>
          </p:cNvPr>
          <p:cNvSpPr>
            <a:spLocks noGrp="1"/>
          </p:cNvSpPr>
          <p:nvPr>
            <p:ph type="pic" sz="quarter" idx="13"/>
          </p:nvPr>
        </p:nvSpPr>
        <p:spPr/>
        <p:txBody>
          <a:bodyPr/>
          <a:lstStyle/>
          <a:p>
            <a:endParaRPr lang="de-DE"/>
          </a:p>
        </p:txBody>
      </p:sp>
      <p:sp>
        <p:nvSpPr>
          <p:cNvPr id="11" name="Bildplatzhalter 10">
            <a:extLst>
              <a:ext uri="{FF2B5EF4-FFF2-40B4-BE49-F238E27FC236}">
                <a16:creationId xmlns:a16="http://schemas.microsoft.com/office/drawing/2014/main" id="{967F3BF4-6D0F-A56C-F1A1-AE63D283DA95}"/>
              </a:ext>
            </a:extLst>
          </p:cNvPr>
          <p:cNvSpPr>
            <a:spLocks noGrp="1"/>
          </p:cNvSpPr>
          <p:nvPr>
            <p:ph type="pic" sz="quarter" idx="14"/>
          </p:nvPr>
        </p:nvSpPr>
        <p:spPr/>
        <p:txBody>
          <a:bodyPr/>
          <a:lstStyle/>
          <a:p>
            <a:endParaRPr lang="de-DE"/>
          </a:p>
        </p:txBody>
      </p:sp>
      <p:pic>
        <p:nvPicPr>
          <p:cNvPr id="10" name="Grafik 9" descr="Ein Bild, das Text, Schrift, Screenshot, Grafiken enthält.&#10;&#10;Automatisch generierte Beschreibung">
            <a:extLst>
              <a:ext uri="{FF2B5EF4-FFF2-40B4-BE49-F238E27FC236}">
                <a16:creationId xmlns:a16="http://schemas.microsoft.com/office/drawing/2014/main" id="{4FE8EA67-C464-8E55-F962-51EEF0B739F9}"/>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8338222" y="5292748"/>
            <a:ext cx="1794791" cy="1260000"/>
          </a:xfrm>
          <a:prstGeom prst="rect">
            <a:avLst/>
          </a:prstGeom>
        </p:spPr>
      </p:pic>
    </p:spTree>
    <p:extLst>
      <p:ext uri="{BB962C8B-B14F-4D97-AF65-F5344CB8AC3E}">
        <p14:creationId xmlns:p14="http://schemas.microsoft.com/office/powerpoint/2010/main" val="6387841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6C53C7-6915-D9C2-1C32-C805B8FBDE5A}"/>
            </a:ext>
          </a:extLst>
        </p:cNvPr>
        <p:cNvGrpSpPr/>
        <p:nvPr/>
      </p:nvGrpSpPr>
      <p:grpSpPr>
        <a:xfrm>
          <a:off x="0" y="0"/>
          <a:ext cx="0" cy="0"/>
          <a:chOff x="0" y="0"/>
          <a:chExt cx="0" cy="0"/>
        </a:xfrm>
      </p:grpSpPr>
      <p:sp>
        <p:nvSpPr>
          <p:cNvPr id="16" name="Bildplatzhalter 15">
            <a:extLst>
              <a:ext uri="{FF2B5EF4-FFF2-40B4-BE49-F238E27FC236}">
                <a16:creationId xmlns:a16="http://schemas.microsoft.com/office/drawing/2014/main" id="{80F3167B-F319-C6A8-73D9-E421EFC1F4BD}"/>
              </a:ext>
            </a:extLst>
          </p:cNvPr>
          <p:cNvSpPr>
            <a:spLocks noGrp="1"/>
          </p:cNvSpPr>
          <p:nvPr>
            <p:ph type="pic" sz="quarter" idx="15"/>
          </p:nvPr>
        </p:nvSpPr>
        <p:spPr/>
        <p:txBody>
          <a:bodyPr/>
          <a:lstStyle/>
          <a:p>
            <a:endParaRPr lang="de-DE"/>
          </a:p>
        </p:txBody>
      </p:sp>
      <p:pic>
        <p:nvPicPr>
          <p:cNvPr id="14" name="Bildplatzhalter 13" descr="Ein Bild, das Text, Screenshot, Schrift, Logo enthält.&#10;&#10;KI-generierte Inhalte können fehlerhaft sein.">
            <a:extLst>
              <a:ext uri="{FF2B5EF4-FFF2-40B4-BE49-F238E27FC236}">
                <a16:creationId xmlns:a16="http://schemas.microsoft.com/office/drawing/2014/main" id="{E24A7E5C-93AC-AB8F-2743-5F9A20AEDA7F}"/>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r="-10926"/>
          <a:stretch/>
        </p:blipFill>
        <p:spPr>
          <a:xfrm>
            <a:off x="1" y="11965865"/>
            <a:ext cx="8013217" cy="1346275"/>
          </a:xfrm>
        </p:spPr>
      </p:pic>
      <p:sp>
        <p:nvSpPr>
          <p:cNvPr id="3" name="Titel 2">
            <a:extLst>
              <a:ext uri="{FF2B5EF4-FFF2-40B4-BE49-F238E27FC236}">
                <a16:creationId xmlns:a16="http://schemas.microsoft.com/office/drawing/2014/main" id="{439AEAC0-ED32-5ABB-0334-FCDE3A1E99A4}"/>
              </a:ext>
            </a:extLst>
          </p:cNvPr>
          <p:cNvSpPr>
            <a:spLocks noGrp="1"/>
          </p:cNvSpPr>
          <p:nvPr>
            <p:ph type="ctrTitle"/>
          </p:nvPr>
        </p:nvSpPr>
        <p:spPr>
          <a:xfrm>
            <a:off x="547200" y="7467600"/>
            <a:ext cx="7452000" cy="1435100"/>
          </a:xfrm>
        </p:spPr>
        <p:txBody>
          <a:bodyPr/>
          <a:lstStyle/>
          <a:p>
            <a:r>
              <a:rPr lang="de-DE" dirty="0"/>
              <a:t>Projektname und ggf. Untertitel in drei Zeilen Lorem ipsum </a:t>
            </a:r>
            <a:r>
              <a:rPr lang="de-DE" dirty="0" err="1"/>
              <a:t>dolor</a:t>
            </a:r>
            <a:r>
              <a:rPr lang="de-DE" dirty="0"/>
              <a:t> </a:t>
            </a:r>
            <a:r>
              <a:rPr lang="de-DE" dirty="0" err="1"/>
              <a:t>sit</a:t>
            </a:r>
            <a:r>
              <a:rPr lang="de-DE" dirty="0"/>
              <a:t> </a:t>
            </a:r>
            <a:r>
              <a:rPr lang="de-DE" dirty="0" err="1"/>
              <a:t>amet</a:t>
            </a:r>
            <a:r>
              <a:rPr lang="de-DE" dirty="0"/>
              <a:t> </a:t>
            </a:r>
            <a:r>
              <a:rPr lang="de-DE" dirty="0" err="1"/>
              <a:t>consectetuer</a:t>
            </a:r>
            <a:r>
              <a:rPr lang="de-DE" dirty="0"/>
              <a:t> </a:t>
            </a:r>
            <a:r>
              <a:rPr lang="de-DE" dirty="0" err="1"/>
              <a:t>adipiscing</a:t>
            </a:r>
            <a:r>
              <a:rPr lang="de-DE" dirty="0"/>
              <a:t> </a:t>
            </a:r>
            <a:r>
              <a:rPr lang="de-DE" dirty="0" err="1"/>
              <a:t>elit</a:t>
            </a:r>
            <a:r>
              <a:rPr lang="de-DE" dirty="0"/>
              <a:t> </a:t>
            </a:r>
            <a:r>
              <a:rPr lang="de-DE" dirty="0" err="1"/>
              <a:t>dolor</a:t>
            </a:r>
            <a:endParaRPr lang="de-DE" dirty="0"/>
          </a:p>
        </p:txBody>
      </p:sp>
      <p:sp>
        <p:nvSpPr>
          <p:cNvPr id="4" name="Untertitel 3">
            <a:extLst>
              <a:ext uri="{FF2B5EF4-FFF2-40B4-BE49-F238E27FC236}">
                <a16:creationId xmlns:a16="http://schemas.microsoft.com/office/drawing/2014/main" id="{D116B099-3E11-9644-D3DE-12017FE6F334}"/>
              </a:ext>
            </a:extLst>
          </p:cNvPr>
          <p:cNvSpPr>
            <a:spLocks noGrp="1"/>
          </p:cNvSpPr>
          <p:nvPr>
            <p:ph type="subTitle" idx="1"/>
          </p:nvPr>
        </p:nvSpPr>
        <p:spPr>
          <a:xfrm>
            <a:off x="547200" y="9029247"/>
            <a:ext cx="7452000" cy="2719842"/>
          </a:xfrm>
        </p:spPr>
        <p:txBody>
          <a:bodyPr/>
          <a:lstStyle/>
          <a:p>
            <a:r>
              <a:rPr lang="de-DE" dirty="0"/>
              <a:t>Die Projektbeschreibung sollte kurz und verständlich den Inhalt des Projektes wiedergeben. Diese kann zum Beispiel Bezug nehmen auf die Förderziele des EFRE.NRW Programms und die Querschnittsziele. Die Beschreibung kann hier auf maximal acht Zeilen  geschehen. Zu lange Texte müssen entsprechend gekürzt werden. </a:t>
            </a:r>
          </a:p>
          <a:p>
            <a:r>
              <a:rPr lang="de-DE" dirty="0"/>
              <a:t>Bitte nicht die Schriftgröße, die Schriftart oder die Größe des Textfeldes verändern. Diese Einstellungen entsprechen dem Corporate Design des EFRE.NRW und dürfen nicht verändert werden.</a:t>
            </a:r>
          </a:p>
        </p:txBody>
      </p:sp>
      <p:sp>
        <p:nvSpPr>
          <p:cNvPr id="7" name="Bildplatzhalter 6">
            <a:extLst>
              <a:ext uri="{FF2B5EF4-FFF2-40B4-BE49-F238E27FC236}">
                <a16:creationId xmlns:a16="http://schemas.microsoft.com/office/drawing/2014/main" id="{0A4F9398-A8A0-026A-2986-64EDC7C0F3B2}"/>
              </a:ext>
            </a:extLst>
          </p:cNvPr>
          <p:cNvSpPr>
            <a:spLocks noGrp="1"/>
          </p:cNvSpPr>
          <p:nvPr>
            <p:ph type="pic" sz="quarter" idx="11"/>
          </p:nvPr>
        </p:nvSpPr>
        <p:spPr/>
        <p:txBody>
          <a:bodyPr/>
          <a:lstStyle/>
          <a:p>
            <a:endParaRPr lang="de-DE"/>
          </a:p>
        </p:txBody>
      </p:sp>
      <p:sp>
        <p:nvSpPr>
          <p:cNvPr id="8" name="Bildplatzhalter 7">
            <a:extLst>
              <a:ext uri="{FF2B5EF4-FFF2-40B4-BE49-F238E27FC236}">
                <a16:creationId xmlns:a16="http://schemas.microsoft.com/office/drawing/2014/main" id="{2EDE7464-06D5-A806-00A6-BD971C3F0696}"/>
              </a:ext>
            </a:extLst>
          </p:cNvPr>
          <p:cNvSpPr>
            <a:spLocks noGrp="1"/>
          </p:cNvSpPr>
          <p:nvPr>
            <p:ph type="pic" sz="quarter" idx="12"/>
          </p:nvPr>
        </p:nvSpPr>
        <p:spPr/>
        <p:txBody>
          <a:bodyPr/>
          <a:lstStyle/>
          <a:p>
            <a:endParaRPr lang="de-DE"/>
          </a:p>
        </p:txBody>
      </p:sp>
      <p:sp>
        <p:nvSpPr>
          <p:cNvPr id="12" name="Bildplatzhalter 11">
            <a:extLst>
              <a:ext uri="{FF2B5EF4-FFF2-40B4-BE49-F238E27FC236}">
                <a16:creationId xmlns:a16="http://schemas.microsoft.com/office/drawing/2014/main" id="{0EBF5A28-722B-553D-6A0E-A2C1873E8633}"/>
              </a:ext>
            </a:extLst>
          </p:cNvPr>
          <p:cNvSpPr>
            <a:spLocks noGrp="1"/>
          </p:cNvSpPr>
          <p:nvPr>
            <p:ph type="pic" sz="quarter" idx="13"/>
          </p:nvPr>
        </p:nvSpPr>
        <p:spPr/>
        <p:txBody>
          <a:bodyPr/>
          <a:lstStyle/>
          <a:p>
            <a:endParaRPr lang="de-DE"/>
          </a:p>
        </p:txBody>
      </p:sp>
      <p:sp>
        <p:nvSpPr>
          <p:cNvPr id="15" name="Bildplatzhalter 14">
            <a:extLst>
              <a:ext uri="{FF2B5EF4-FFF2-40B4-BE49-F238E27FC236}">
                <a16:creationId xmlns:a16="http://schemas.microsoft.com/office/drawing/2014/main" id="{86924057-8F10-40B2-2434-D3B6C775DC86}"/>
              </a:ext>
            </a:extLst>
          </p:cNvPr>
          <p:cNvSpPr>
            <a:spLocks noGrp="1"/>
          </p:cNvSpPr>
          <p:nvPr>
            <p:ph type="pic" sz="quarter" idx="14"/>
          </p:nvPr>
        </p:nvSpPr>
        <p:spPr/>
        <p:txBody>
          <a:bodyPr/>
          <a:lstStyle/>
          <a:p>
            <a:endParaRPr lang="de-DE"/>
          </a:p>
        </p:txBody>
      </p:sp>
      <p:pic>
        <p:nvPicPr>
          <p:cNvPr id="10" name="Grafik 9" descr="Ein Bild, das Text, Schrift, Screenshot, Grafiken enthält.&#10;&#10;Automatisch generierte Beschreibung">
            <a:extLst>
              <a:ext uri="{FF2B5EF4-FFF2-40B4-BE49-F238E27FC236}">
                <a16:creationId xmlns:a16="http://schemas.microsoft.com/office/drawing/2014/main" id="{F7E27A31-77A6-42E2-6674-6407D7407A97}"/>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8338222" y="5292748"/>
            <a:ext cx="1794791" cy="1260000"/>
          </a:xfrm>
          <a:prstGeom prst="rect">
            <a:avLst/>
          </a:prstGeom>
        </p:spPr>
      </p:pic>
    </p:spTree>
    <p:extLst>
      <p:ext uri="{BB962C8B-B14F-4D97-AF65-F5344CB8AC3E}">
        <p14:creationId xmlns:p14="http://schemas.microsoft.com/office/powerpoint/2010/main" val="14220791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59551E-69EC-BB2C-624E-0529713957C1}"/>
            </a:ext>
          </a:extLst>
        </p:cNvPr>
        <p:cNvGrpSpPr/>
        <p:nvPr/>
      </p:nvGrpSpPr>
      <p:grpSpPr>
        <a:xfrm>
          <a:off x="0" y="0"/>
          <a:ext cx="0" cy="0"/>
          <a:chOff x="0" y="0"/>
          <a:chExt cx="0" cy="0"/>
        </a:xfrm>
      </p:grpSpPr>
      <p:sp>
        <p:nvSpPr>
          <p:cNvPr id="16" name="Bildplatzhalter 15">
            <a:extLst>
              <a:ext uri="{FF2B5EF4-FFF2-40B4-BE49-F238E27FC236}">
                <a16:creationId xmlns:a16="http://schemas.microsoft.com/office/drawing/2014/main" id="{51172332-929F-46AA-0BE6-C1EF967975E2}"/>
              </a:ext>
            </a:extLst>
          </p:cNvPr>
          <p:cNvSpPr>
            <a:spLocks noGrp="1"/>
          </p:cNvSpPr>
          <p:nvPr>
            <p:ph type="pic" sz="quarter" idx="15"/>
          </p:nvPr>
        </p:nvSpPr>
        <p:spPr/>
        <p:txBody>
          <a:bodyPr/>
          <a:lstStyle/>
          <a:p>
            <a:endParaRPr lang="de-DE"/>
          </a:p>
        </p:txBody>
      </p:sp>
      <p:pic>
        <p:nvPicPr>
          <p:cNvPr id="14" name="Bildplatzhalter 13" descr="Ein Bild, das Text, Screenshot, Schrift, Logo enthält.&#10;&#10;KI-generierte Inhalte können fehlerhaft sein.">
            <a:extLst>
              <a:ext uri="{FF2B5EF4-FFF2-40B4-BE49-F238E27FC236}">
                <a16:creationId xmlns:a16="http://schemas.microsoft.com/office/drawing/2014/main" id="{2EBE6B07-2BA3-7B47-C32A-593D47B23390}"/>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r="-10926"/>
          <a:stretch/>
        </p:blipFill>
        <p:spPr>
          <a:xfrm>
            <a:off x="1" y="11965865"/>
            <a:ext cx="8013217" cy="1346275"/>
          </a:xfrm>
        </p:spPr>
      </p:pic>
      <p:sp>
        <p:nvSpPr>
          <p:cNvPr id="3" name="Titel 2">
            <a:extLst>
              <a:ext uri="{FF2B5EF4-FFF2-40B4-BE49-F238E27FC236}">
                <a16:creationId xmlns:a16="http://schemas.microsoft.com/office/drawing/2014/main" id="{13FA71A8-EE99-78FD-0DE1-0B6289B7AAFD}"/>
              </a:ext>
            </a:extLst>
          </p:cNvPr>
          <p:cNvSpPr>
            <a:spLocks noGrp="1"/>
          </p:cNvSpPr>
          <p:nvPr>
            <p:ph type="ctrTitle"/>
          </p:nvPr>
        </p:nvSpPr>
        <p:spPr>
          <a:xfrm>
            <a:off x="547200" y="7467600"/>
            <a:ext cx="7452000" cy="1435100"/>
          </a:xfrm>
        </p:spPr>
        <p:txBody>
          <a:bodyPr/>
          <a:lstStyle/>
          <a:p>
            <a:r>
              <a:rPr lang="de-DE" dirty="0"/>
              <a:t>Projektname und ggf. Untertitel in drei Zeilen Lorem ipsum </a:t>
            </a:r>
            <a:r>
              <a:rPr lang="de-DE" dirty="0" err="1"/>
              <a:t>dolor</a:t>
            </a:r>
            <a:r>
              <a:rPr lang="de-DE" dirty="0"/>
              <a:t> </a:t>
            </a:r>
            <a:r>
              <a:rPr lang="de-DE" dirty="0" err="1"/>
              <a:t>sit</a:t>
            </a:r>
            <a:r>
              <a:rPr lang="de-DE" dirty="0"/>
              <a:t> </a:t>
            </a:r>
            <a:r>
              <a:rPr lang="de-DE" dirty="0" err="1"/>
              <a:t>amet</a:t>
            </a:r>
            <a:r>
              <a:rPr lang="de-DE" dirty="0"/>
              <a:t> </a:t>
            </a:r>
            <a:r>
              <a:rPr lang="de-DE" dirty="0" err="1"/>
              <a:t>consectetuer</a:t>
            </a:r>
            <a:r>
              <a:rPr lang="de-DE" dirty="0"/>
              <a:t> </a:t>
            </a:r>
            <a:r>
              <a:rPr lang="de-DE" dirty="0" err="1"/>
              <a:t>adipiscing</a:t>
            </a:r>
            <a:r>
              <a:rPr lang="de-DE" dirty="0"/>
              <a:t> </a:t>
            </a:r>
            <a:r>
              <a:rPr lang="de-DE" dirty="0" err="1"/>
              <a:t>elit</a:t>
            </a:r>
            <a:r>
              <a:rPr lang="de-DE" dirty="0"/>
              <a:t> </a:t>
            </a:r>
            <a:r>
              <a:rPr lang="de-DE" dirty="0" err="1"/>
              <a:t>dolor</a:t>
            </a:r>
            <a:endParaRPr lang="de-DE" dirty="0"/>
          </a:p>
        </p:txBody>
      </p:sp>
      <p:sp>
        <p:nvSpPr>
          <p:cNvPr id="4" name="Untertitel 3">
            <a:extLst>
              <a:ext uri="{FF2B5EF4-FFF2-40B4-BE49-F238E27FC236}">
                <a16:creationId xmlns:a16="http://schemas.microsoft.com/office/drawing/2014/main" id="{160BA546-98DA-57BF-B7C8-CD923BB7657D}"/>
              </a:ext>
            </a:extLst>
          </p:cNvPr>
          <p:cNvSpPr>
            <a:spLocks noGrp="1"/>
          </p:cNvSpPr>
          <p:nvPr>
            <p:ph type="subTitle" idx="1"/>
          </p:nvPr>
        </p:nvSpPr>
        <p:spPr>
          <a:xfrm>
            <a:off x="547200" y="9029247"/>
            <a:ext cx="7452000" cy="2719842"/>
          </a:xfrm>
        </p:spPr>
        <p:txBody>
          <a:bodyPr/>
          <a:lstStyle/>
          <a:p>
            <a:r>
              <a:rPr lang="de-DE" dirty="0"/>
              <a:t>Die Projektbeschreibung sollte kurz und verständlich den Inhalt des Projektes wiedergeben. Diese kann zum Beispiel Bezug nehmen auf die Förderziele des EFRE.NRW Programms und die Querschnittsziele. Die Beschreibung kann hier auf maximal acht Zeilen  geschehen. Zu lange Texte müssen entsprechend gekürzt werden. </a:t>
            </a:r>
          </a:p>
          <a:p>
            <a:r>
              <a:rPr lang="de-DE" dirty="0"/>
              <a:t>Bitte nicht die Schriftgröße, die Schriftart oder die Größe des Textfeldes verändern. Diese Einstellungen entsprechen dem Corporate Design des EFRE.NRW und dürfen nicht verändert werden.</a:t>
            </a:r>
          </a:p>
        </p:txBody>
      </p:sp>
      <p:sp>
        <p:nvSpPr>
          <p:cNvPr id="7" name="Bildplatzhalter 6">
            <a:extLst>
              <a:ext uri="{FF2B5EF4-FFF2-40B4-BE49-F238E27FC236}">
                <a16:creationId xmlns:a16="http://schemas.microsoft.com/office/drawing/2014/main" id="{C0A5D1FC-B208-08F9-AC44-8B0DD3077F8C}"/>
              </a:ext>
            </a:extLst>
          </p:cNvPr>
          <p:cNvSpPr>
            <a:spLocks noGrp="1"/>
          </p:cNvSpPr>
          <p:nvPr>
            <p:ph type="pic" sz="quarter" idx="11"/>
          </p:nvPr>
        </p:nvSpPr>
        <p:spPr/>
        <p:txBody>
          <a:bodyPr/>
          <a:lstStyle/>
          <a:p>
            <a:endParaRPr lang="de-DE"/>
          </a:p>
        </p:txBody>
      </p:sp>
      <p:sp>
        <p:nvSpPr>
          <p:cNvPr id="8" name="Bildplatzhalter 7">
            <a:extLst>
              <a:ext uri="{FF2B5EF4-FFF2-40B4-BE49-F238E27FC236}">
                <a16:creationId xmlns:a16="http://schemas.microsoft.com/office/drawing/2014/main" id="{E14C3562-A64A-2FF5-04B6-5A58C3F75476}"/>
              </a:ext>
            </a:extLst>
          </p:cNvPr>
          <p:cNvSpPr>
            <a:spLocks noGrp="1"/>
          </p:cNvSpPr>
          <p:nvPr>
            <p:ph type="pic" sz="quarter" idx="12"/>
          </p:nvPr>
        </p:nvSpPr>
        <p:spPr/>
        <p:txBody>
          <a:bodyPr/>
          <a:lstStyle/>
          <a:p>
            <a:endParaRPr lang="de-DE"/>
          </a:p>
        </p:txBody>
      </p:sp>
      <p:sp>
        <p:nvSpPr>
          <p:cNvPr id="12" name="Bildplatzhalter 11">
            <a:extLst>
              <a:ext uri="{FF2B5EF4-FFF2-40B4-BE49-F238E27FC236}">
                <a16:creationId xmlns:a16="http://schemas.microsoft.com/office/drawing/2014/main" id="{5A7BCE95-C019-FDE2-09E3-4066F1118787}"/>
              </a:ext>
            </a:extLst>
          </p:cNvPr>
          <p:cNvSpPr>
            <a:spLocks noGrp="1"/>
          </p:cNvSpPr>
          <p:nvPr>
            <p:ph type="pic" sz="quarter" idx="13"/>
          </p:nvPr>
        </p:nvSpPr>
        <p:spPr/>
        <p:txBody>
          <a:bodyPr/>
          <a:lstStyle/>
          <a:p>
            <a:endParaRPr lang="de-DE"/>
          </a:p>
        </p:txBody>
      </p:sp>
      <p:sp>
        <p:nvSpPr>
          <p:cNvPr id="15" name="Bildplatzhalter 14">
            <a:extLst>
              <a:ext uri="{FF2B5EF4-FFF2-40B4-BE49-F238E27FC236}">
                <a16:creationId xmlns:a16="http://schemas.microsoft.com/office/drawing/2014/main" id="{40DD3B0F-40FE-AC6C-4290-060E1BC12FE1}"/>
              </a:ext>
            </a:extLst>
          </p:cNvPr>
          <p:cNvSpPr>
            <a:spLocks noGrp="1"/>
          </p:cNvSpPr>
          <p:nvPr>
            <p:ph type="pic" sz="quarter" idx="14"/>
          </p:nvPr>
        </p:nvSpPr>
        <p:spPr/>
        <p:txBody>
          <a:bodyPr/>
          <a:lstStyle/>
          <a:p>
            <a:endParaRPr lang="de-DE"/>
          </a:p>
        </p:txBody>
      </p:sp>
      <p:pic>
        <p:nvPicPr>
          <p:cNvPr id="10" name="Grafik 9" descr="Ein Bild, das Text, Schrift, Screenshot, Grafiken enthält.&#10;&#10;Automatisch generierte Beschreibung">
            <a:extLst>
              <a:ext uri="{FF2B5EF4-FFF2-40B4-BE49-F238E27FC236}">
                <a16:creationId xmlns:a16="http://schemas.microsoft.com/office/drawing/2014/main" id="{F6EB8F00-92E0-1737-D326-F9156B52BF76}"/>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8338222" y="5292748"/>
            <a:ext cx="1794791" cy="1260000"/>
          </a:xfrm>
          <a:prstGeom prst="rect">
            <a:avLst/>
          </a:prstGeom>
        </p:spPr>
      </p:pic>
    </p:spTree>
    <p:extLst>
      <p:ext uri="{BB962C8B-B14F-4D97-AF65-F5344CB8AC3E}">
        <p14:creationId xmlns:p14="http://schemas.microsoft.com/office/powerpoint/2010/main" val="10125620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657A42D-15F8-6141-A619-BDE173E90533}"/>
              </a:ext>
            </a:extLst>
          </p:cNvPr>
          <p:cNvSpPr>
            <a:spLocks noGrp="1"/>
          </p:cNvSpPr>
          <p:nvPr>
            <p:ph type="pic" sz="quarter" idx="15"/>
          </p:nvPr>
        </p:nvSpPr>
        <p:spPr/>
        <p:txBody>
          <a:bodyPr/>
          <a:lstStyle/>
          <a:p>
            <a:endParaRPr lang="de-DE"/>
          </a:p>
        </p:txBody>
      </p:sp>
      <p:sp>
        <p:nvSpPr>
          <p:cNvPr id="2" name="Titel 1">
            <a:extLst>
              <a:ext uri="{FF2B5EF4-FFF2-40B4-BE49-F238E27FC236}">
                <a16:creationId xmlns:a16="http://schemas.microsoft.com/office/drawing/2014/main" id="{806CE62C-7944-F932-AC4D-22929D2A982D}"/>
              </a:ext>
            </a:extLst>
          </p:cNvPr>
          <p:cNvSpPr>
            <a:spLocks noGrp="1"/>
          </p:cNvSpPr>
          <p:nvPr>
            <p:ph type="ctrTitle"/>
          </p:nvPr>
        </p:nvSpPr>
        <p:spPr/>
        <p:txBody>
          <a:bodyPr/>
          <a:lstStyle/>
          <a:p>
            <a:endParaRPr lang="de-DE"/>
          </a:p>
        </p:txBody>
      </p:sp>
      <p:sp>
        <p:nvSpPr>
          <p:cNvPr id="3" name="Untertitel 2">
            <a:extLst>
              <a:ext uri="{FF2B5EF4-FFF2-40B4-BE49-F238E27FC236}">
                <a16:creationId xmlns:a16="http://schemas.microsoft.com/office/drawing/2014/main" id="{5C45DB7E-64CC-8AF1-5AB5-9DA9C625B3C7}"/>
              </a:ext>
            </a:extLst>
          </p:cNvPr>
          <p:cNvSpPr>
            <a:spLocks noGrp="1"/>
          </p:cNvSpPr>
          <p:nvPr>
            <p:ph type="subTitle" idx="1"/>
          </p:nvPr>
        </p:nvSpPr>
        <p:spPr/>
        <p:txBody>
          <a:bodyPr/>
          <a:lstStyle/>
          <a:p>
            <a:endParaRPr lang="de-DE"/>
          </a:p>
        </p:txBody>
      </p:sp>
      <p:sp>
        <p:nvSpPr>
          <p:cNvPr id="4" name="Bildplatzhalter 3">
            <a:extLst>
              <a:ext uri="{FF2B5EF4-FFF2-40B4-BE49-F238E27FC236}">
                <a16:creationId xmlns:a16="http://schemas.microsoft.com/office/drawing/2014/main" id="{26285BD9-BE64-30AF-C575-F3CE3DE4E190}"/>
              </a:ext>
            </a:extLst>
          </p:cNvPr>
          <p:cNvSpPr>
            <a:spLocks noGrp="1"/>
          </p:cNvSpPr>
          <p:nvPr>
            <p:ph type="pic" sz="quarter" idx="10"/>
          </p:nvPr>
        </p:nvSpPr>
        <p:spPr/>
        <p:txBody>
          <a:bodyPr/>
          <a:lstStyle/>
          <a:p>
            <a:endParaRPr lang="de-DE"/>
          </a:p>
        </p:txBody>
      </p:sp>
      <p:sp>
        <p:nvSpPr>
          <p:cNvPr id="5" name="Bildplatzhalter 4">
            <a:extLst>
              <a:ext uri="{FF2B5EF4-FFF2-40B4-BE49-F238E27FC236}">
                <a16:creationId xmlns:a16="http://schemas.microsoft.com/office/drawing/2014/main" id="{44AB756E-96DB-6837-CF89-FD91F692D35F}"/>
              </a:ext>
            </a:extLst>
          </p:cNvPr>
          <p:cNvSpPr>
            <a:spLocks noGrp="1"/>
          </p:cNvSpPr>
          <p:nvPr>
            <p:ph type="pic" sz="quarter" idx="11"/>
          </p:nvPr>
        </p:nvSpPr>
        <p:spPr/>
        <p:txBody>
          <a:bodyPr/>
          <a:lstStyle/>
          <a:p>
            <a:endParaRPr lang="de-DE"/>
          </a:p>
        </p:txBody>
      </p:sp>
      <p:sp>
        <p:nvSpPr>
          <p:cNvPr id="6" name="Bildplatzhalter 5">
            <a:extLst>
              <a:ext uri="{FF2B5EF4-FFF2-40B4-BE49-F238E27FC236}">
                <a16:creationId xmlns:a16="http://schemas.microsoft.com/office/drawing/2014/main" id="{87B0E213-4C0B-4C87-4AF1-F91ED5C6B0D9}"/>
              </a:ext>
            </a:extLst>
          </p:cNvPr>
          <p:cNvSpPr>
            <a:spLocks noGrp="1"/>
          </p:cNvSpPr>
          <p:nvPr>
            <p:ph type="pic" sz="quarter" idx="12"/>
          </p:nvPr>
        </p:nvSpPr>
        <p:spPr/>
        <p:txBody>
          <a:bodyPr/>
          <a:lstStyle/>
          <a:p>
            <a:endParaRPr lang="de-DE"/>
          </a:p>
        </p:txBody>
      </p:sp>
      <p:sp>
        <p:nvSpPr>
          <p:cNvPr id="7" name="Bildplatzhalter 6">
            <a:extLst>
              <a:ext uri="{FF2B5EF4-FFF2-40B4-BE49-F238E27FC236}">
                <a16:creationId xmlns:a16="http://schemas.microsoft.com/office/drawing/2014/main" id="{8B37C869-B27E-47E3-6BF6-B19F9E30EC7F}"/>
              </a:ext>
            </a:extLst>
          </p:cNvPr>
          <p:cNvSpPr>
            <a:spLocks noGrp="1"/>
          </p:cNvSpPr>
          <p:nvPr>
            <p:ph type="pic" sz="quarter" idx="13"/>
          </p:nvPr>
        </p:nvSpPr>
        <p:spPr/>
        <p:txBody>
          <a:bodyPr/>
          <a:lstStyle/>
          <a:p>
            <a:endParaRPr lang="de-DE"/>
          </a:p>
        </p:txBody>
      </p:sp>
      <p:sp>
        <p:nvSpPr>
          <p:cNvPr id="8" name="Bildplatzhalter 7">
            <a:extLst>
              <a:ext uri="{FF2B5EF4-FFF2-40B4-BE49-F238E27FC236}">
                <a16:creationId xmlns:a16="http://schemas.microsoft.com/office/drawing/2014/main" id="{EEDB5C21-F6F1-3D1A-B685-A6356A305655}"/>
              </a:ext>
            </a:extLst>
          </p:cNvPr>
          <p:cNvSpPr>
            <a:spLocks noGrp="1"/>
          </p:cNvSpPr>
          <p:nvPr>
            <p:ph type="pic" sz="quarter" idx="14"/>
          </p:nvPr>
        </p:nvSpPr>
        <p:spPr/>
        <p:txBody>
          <a:bodyPr/>
          <a:lstStyle/>
          <a:p>
            <a:endParaRPr lang="de-DE"/>
          </a:p>
        </p:txBody>
      </p:sp>
      <p:pic>
        <p:nvPicPr>
          <p:cNvPr id="10" name="Grafik 9" descr="Ein Bild, das Text, Schrift, Screenshot, Grafiken enthält.&#10;&#10;Automatisch generierte Beschreibung">
            <a:extLst>
              <a:ext uri="{FF2B5EF4-FFF2-40B4-BE49-F238E27FC236}">
                <a16:creationId xmlns:a16="http://schemas.microsoft.com/office/drawing/2014/main" id="{C3E90CB6-2341-519C-80A7-2ACB8930E437}"/>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8338222" y="5292748"/>
            <a:ext cx="1794791" cy="1260000"/>
          </a:xfrm>
          <a:prstGeom prst="rect">
            <a:avLst/>
          </a:prstGeom>
        </p:spPr>
      </p:pic>
    </p:spTree>
    <p:extLst>
      <p:ext uri="{BB962C8B-B14F-4D97-AF65-F5344CB8AC3E}">
        <p14:creationId xmlns:p14="http://schemas.microsoft.com/office/powerpoint/2010/main" val="4143751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1415ECC1-69F2-5496-7B70-0D4EC8D2B652}"/>
              </a:ext>
            </a:extLst>
          </p:cNvPr>
          <p:cNvSpPr>
            <a:spLocks noGrp="1"/>
          </p:cNvSpPr>
          <p:nvPr>
            <p:ph type="pic" sz="quarter" idx="15"/>
          </p:nvPr>
        </p:nvSpPr>
        <p:spPr/>
        <p:txBody>
          <a:bodyPr/>
          <a:lstStyle/>
          <a:p>
            <a:endParaRPr lang="de-DE"/>
          </a:p>
        </p:txBody>
      </p:sp>
      <p:sp>
        <p:nvSpPr>
          <p:cNvPr id="4" name="Bildplatzhalter 3">
            <a:extLst>
              <a:ext uri="{FF2B5EF4-FFF2-40B4-BE49-F238E27FC236}">
                <a16:creationId xmlns:a16="http://schemas.microsoft.com/office/drawing/2014/main" id="{AF6B0612-D9ED-3E73-2461-6D0B06B4C57C}"/>
              </a:ext>
            </a:extLst>
          </p:cNvPr>
          <p:cNvSpPr>
            <a:spLocks noGrp="1"/>
          </p:cNvSpPr>
          <p:nvPr>
            <p:ph type="pic" sz="quarter" idx="10"/>
          </p:nvPr>
        </p:nvSpPr>
        <p:spPr/>
        <p:txBody>
          <a:bodyPr/>
          <a:lstStyle/>
          <a:p>
            <a:endParaRPr lang="de-DE"/>
          </a:p>
        </p:txBody>
      </p:sp>
      <p:sp>
        <p:nvSpPr>
          <p:cNvPr id="2" name="Titel 1">
            <a:extLst>
              <a:ext uri="{FF2B5EF4-FFF2-40B4-BE49-F238E27FC236}">
                <a16:creationId xmlns:a16="http://schemas.microsoft.com/office/drawing/2014/main" id="{090D5527-FAF6-F045-8E08-F2BC773C4B88}"/>
              </a:ext>
            </a:extLst>
          </p:cNvPr>
          <p:cNvSpPr>
            <a:spLocks noGrp="1"/>
          </p:cNvSpPr>
          <p:nvPr>
            <p:ph type="ctrTitle"/>
          </p:nvPr>
        </p:nvSpPr>
        <p:spPr/>
        <p:txBody>
          <a:bodyPr/>
          <a:lstStyle/>
          <a:p>
            <a:endParaRPr lang="de-DE"/>
          </a:p>
        </p:txBody>
      </p:sp>
      <p:sp>
        <p:nvSpPr>
          <p:cNvPr id="3" name="Untertitel 2">
            <a:extLst>
              <a:ext uri="{FF2B5EF4-FFF2-40B4-BE49-F238E27FC236}">
                <a16:creationId xmlns:a16="http://schemas.microsoft.com/office/drawing/2014/main" id="{5C736198-6ACD-2B52-96C6-8037C7B7CF11}"/>
              </a:ext>
            </a:extLst>
          </p:cNvPr>
          <p:cNvSpPr>
            <a:spLocks noGrp="1"/>
          </p:cNvSpPr>
          <p:nvPr>
            <p:ph type="subTitle" idx="1"/>
          </p:nvPr>
        </p:nvSpPr>
        <p:spPr/>
        <p:txBody>
          <a:bodyPr/>
          <a:lstStyle/>
          <a:p>
            <a:endParaRPr lang="de-DE"/>
          </a:p>
        </p:txBody>
      </p:sp>
      <p:sp>
        <p:nvSpPr>
          <p:cNvPr id="5" name="Bildplatzhalter 4">
            <a:extLst>
              <a:ext uri="{FF2B5EF4-FFF2-40B4-BE49-F238E27FC236}">
                <a16:creationId xmlns:a16="http://schemas.microsoft.com/office/drawing/2014/main" id="{F449E692-D258-2BEB-8BC5-CBEADD813F59}"/>
              </a:ext>
            </a:extLst>
          </p:cNvPr>
          <p:cNvSpPr>
            <a:spLocks noGrp="1"/>
          </p:cNvSpPr>
          <p:nvPr>
            <p:ph type="pic" sz="quarter" idx="11"/>
          </p:nvPr>
        </p:nvSpPr>
        <p:spPr/>
        <p:txBody>
          <a:bodyPr/>
          <a:lstStyle/>
          <a:p>
            <a:endParaRPr lang="de-DE"/>
          </a:p>
        </p:txBody>
      </p:sp>
      <p:sp>
        <p:nvSpPr>
          <p:cNvPr id="6" name="Bildplatzhalter 5">
            <a:extLst>
              <a:ext uri="{FF2B5EF4-FFF2-40B4-BE49-F238E27FC236}">
                <a16:creationId xmlns:a16="http://schemas.microsoft.com/office/drawing/2014/main" id="{4C3C7655-50C5-07DF-4104-AD8385ACE727}"/>
              </a:ext>
            </a:extLst>
          </p:cNvPr>
          <p:cNvSpPr>
            <a:spLocks noGrp="1"/>
          </p:cNvSpPr>
          <p:nvPr>
            <p:ph type="pic" sz="quarter" idx="12"/>
          </p:nvPr>
        </p:nvSpPr>
        <p:spPr/>
        <p:txBody>
          <a:bodyPr/>
          <a:lstStyle/>
          <a:p>
            <a:endParaRPr lang="de-DE"/>
          </a:p>
        </p:txBody>
      </p:sp>
      <p:sp>
        <p:nvSpPr>
          <p:cNvPr id="7" name="Bildplatzhalter 6">
            <a:extLst>
              <a:ext uri="{FF2B5EF4-FFF2-40B4-BE49-F238E27FC236}">
                <a16:creationId xmlns:a16="http://schemas.microsoft.com/office/drawing/2014/main" id="{5D99A6AC-27A2-107B-3218-13561CAC9AD9}"/>
              </a:ext>
            </a:extLst>
          </p:cNvPr>
          <p:cNvSpPr>
            <a:spLocks noGrp="1"/>
          </p:cNvSpPr>
          <p:nvPr>
            <p:ph type="pic" sz="quarter" idx="13"/>
          </p:nvPr>
        </p:nvSpPr>
        <p:spPr/>
        <p:txBody>
          <a:bodyPr/>
          <a:lstStyle/>
          <a:p>
            <a:endParaRPr lang="de-DE"/>
          </a:p>
        </p:txBody>
      </p:sp>
      <p:sp>
        <p:nvSpPr>
          <p:cNvPr id="8" name="Bildplatzhalter 7">
            <a:extLst>
              <a:ext uri="{FF2B5EF4-FFF2-40B4-BE49-F238E27FC236}">
                <a16:creationId xmlns:a16="http://schemas.microsoft.com/office/drawing/2014/main" id="{F4E6B979-DF25-6132-8AAC-87EE12CEE280}"/>
              </a:ext>
            </a:extLst>
          </p:cNvPr>
          <p:cNvSpPr>
            <a:spLocks noGrp="1"/>
          </p:cNvSpPr>
          <p:nvPr>
            <p:ph type="pic" sz="quarter" idx="14"/>
          </p:nvPr>
        </p:nvSpPr>
        <p:spPr/>
        <p:txBody>
          <a:bodyPr/>
          <a:lstStyle/>
          <a:p>
            <a:endParaRPr lang="de-DE"/>
          </a:p>
        </p:txBody>
      </p:sp>
      <p:pic>
        <p:nvPicPr>
          <p:cNvPr id="10" name="Grafik 9" descr="Ein Bild, das Text, Schrift, Screenshot, Grafiken enthält.&#10;&#10;Automatisch generierte Beschreibung">
            <a:extLst>
              <a:ext uri="{FF2B5EF4-FFF2-40B4-BE49-F238E27FC236}">
                <a16:creationId xmlns:a16="http://schemas.microsoft.com/office/drawing/2014/main" id="{14B82937-3660-766B-9F46-6ABFCD90D041}"/>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8338222" y="5292748"/>
            <a:ext cx="1794791" cy="1260000"/>
          </a:xfrm>
          <a:prstGeom prst="rect">
            <a:avLst/>
          </a:prstGeom>
        </p:spPr>
      </p:pic>
    </p:spTree>
    <p:extLst>
      <p:ext uri="{BB962C8B-B14F-4D97-AF65-F5344CB8AC3E}">
        <p14:creationId xmlns:p14="http://schemas.microsoft.com/office/powerpoint/2010/main" val="20094203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0CDC552F-7DD7-3816-439D-F087432037B7}"/>
              </a:ext>
            </a:extLst>
          </p:cNvPr>
          <p:cNvSpPr>
            <a:spLocks noGrp="1"/>
          </p:cNvSpPr>
          <p:nvPr>
            <p:ph type="pic" sz="quarter" idx="15"/>
          </p:nvPr>
        </p:nvSpPr>
        <p:spPr/>
        <p:txBody>
          <a:bodyPr/>
          <a:lstStyle/>
          <a:p>
            <a:endParaRPr lang="de-DE"/>
          </a:p>
        </p:txBody>
      </p:sp>
      <p:sp>
        <p:nvSpPr>
          <p:cNvPr id="4" name="Bildplatzhalter 3">
            <a:extLst>
              <a:ext uri="{FF2B5EF4-FFF2-40B4-BE49-F238E27FC236}">
                <a16:creationId xmlns:a16="http://schemas.microsoft.com/office/drawing/2014/main" id="{AD0B8EE6-C7E9-A0BA-80CF-DF93EA36246C}"/>
              </a:ext>
            </a:extLst>
          </p:cNvPr>
          <p:cNvSpPr>
            <a:spLocks noGrp="1"/>
          </p:cNvSpPr>
          <p:nvPr>
            <p:ph type="pic" sz="quarter" idx="10"/>
          </p:nvPr>
        </p:nvSpPr>
        <p:spPr/>
        <p:txBody>
          <a:bodyPr/>
          <a:lstStyle/>
          <a:p>
            <a:endParaRPr lang="de-DE"/>
          </a:p>
        </p:txBody>
      </p:sp>
      <p:sp>
        <p:nvSpPr>
          <p:cNvPr id="2" name="Titel 1">
            <a:extLst>
              <a:ext uri="{FF2B5EF4-FFF2-40B4-BE49-F238E27FC236}">
                <a16:creationId xmlns:a16="http://schemas.microsoft.com/office/drawing/2014/main" id="{7564B053-70C9-CFA4-CF70-0FD6D1CC88B8}"/>
              </a:ext>
            </a:extLst>
          </p:cNvPr>
          <p:cNvSpPr>
            <a:spLocks noGrp="1"/>
          </p:cNvSpPr>
          <p:nvPr>
            <p:ph type="ctrTitle"/>
          </p:nvPr>
        </p:nvSpPr>
        <p:spPr/>
        <p:txBody>
          <a:bodyPr/>
          <a:lstStyle/>
          <a:p>
            <a:endParaRPr lang="de-DE"/>
          </a:p>
        </p:txBody>
      </p:sp>
      <p:sp>
        <p:nvSpPr>
          <p:cNvPr id="3" name="Untertitel 2">
            <a:extLst>
              <a:ext uri="{FF2B5EF4-FFF2-40B4-BE49-F238E27FC236}">
                <a16:creationId xmlns:a16="http://schemas.microsoft.com/office/drawing/2014/main" id="{4A5B28D1-6487-97BC-B1D5-014D9D4F4C04}"/>
              </a:ext>
            </a:extLst>
          </p:cNvPr>
          <p:cNvSpPr>
            <a:spLocks noGrp="1"/>
          </p:cNvSpPr>
          <p:nvPr>
            <p:ph type="subTitle" idx="1"/>
          </p:nvPr>
        </p:nvSpPr>
        <p:spPr/>
        <p:txBody>
          <a:bodyPr/>
          <a:lstStyle/>
          <a:p>
            <a:endParaRPr lang="de-DE"/>
          </a:p>
        </p:txBody>
      </p:sp>
      <p:sp>
        <p:nvSpPr>
          <p:cNvPr id="5" name="Bildplatzhalter 4">
            <a:extLst>
              <a:ext uri="{FF2B5EF4-FFF2-40B4-BE49-F238E27FC236}">
                <a16:creationId xmlns:a16="http://schemas.microsoft.com/office/drawing/2014/main" id="{4521949C-FDC0-C510-BDB2-085AE26E375E}"/>
              </a:ext>
            </a:extLst>
          </p:cNvPr>
          <p:cNvSpPr>
            <a:spLocks noGrp="1"/>
          </p:cNvSpPr>
          <p:nvPr>
            <p:ph type="pic" sz="quarter" idx="11"/>
          </p:nvPr>
        </p:nvSpPr>
        <p:spPr/>
        <p:txBody>
          <a:bodyPr/>
          <a:lstStyle/>
          <a:p>
            <a:endParaRPr lang="de-DE"/>
          </a:p>
        </p:txBody>
      </p:sp>
      <p:sp>
        <p:nvSpPr>
          <p:cNvPr id="6" name="Bildplatzhalter 5">
            <a:extLst>
              <a:ext uri="{FF2B5EF4-FFF2-40B4-BE49-F238E27FC236}">
                <a16:creationId xmlns:a16="http://schemas.microsoft.com/office/drawing/2014/main" id="{959BBE62-92D4-A783-0547-3B8DD2DB458A}"/>
              </a:ext>
            </a:extLst>
          </p:cNvPr>
          <p:cNvSpPr>
            <a:spLocks noGrp="1"/>
          </p:cNvSpPr>
          <p:nvPr>
            <p:ph type="pic" sz="quarter" idx="12"/>
          </p:nvPr>
        </p:nvSpPr>
        <p:spPr/>
        <p:txBody>
          <a:bodyPr/>
          <a:lstStyle/>
          <a:p>
            <a:endParaRPr lang="de-DE"/>
          </a:p>
        </p:txBody>
      </p:sp>
      <p:sp>
        <p:nvSpPr>
          <p:cNvPr id="7" name="Bildplatzhalter 6">
            <a:extLst>
              <a:ext uri="{FF2B5EF4-FFF2-40B4-BE49-F238E27FC236}">
                <a16:creationId xmlns:a16="http://schemas.microsoft.com/office/drawing/2014/main" id="{BA3B5801-E709-7079-D2D7-BB73ABFE0FFF}"/>
              </a:ext>
            </a:extLst>
          </p:cNvPr>
          <p:cNvSpPr>
            <a:spLocks noGrp="1"/>
          </p:cNvSpPr>
          <p:nvPr>
            <p:ph type="pic" sz="quarter" idx="13"/>
          </p:nvPr>
        </p:nvSpPr>
        <p:spPr/>
        <p:txBody>
          <a:bodyPr/>
          <a:lstStyle/>
          <a:p>
            <a:endParaRPr lang="de-DE"/>
          </a:p>
        </p:txBody>
      </p:sp>
      <p:sp>
        <p:nvSpPr>
          <p:cNvPr id="8" name="Bildplatzhalter 7">
            <a:extLst>
              <a:ext uri="{FF2B5EF4-FFF2-40B4-BE49-F238E27FC236}">
                <a16:creationId xmlns:a16="http://schemas.microsoft.com/office/drawing/2014/main" id="{B1BED5E5-86C6-07B0-7F48-C1DCFE622213}"/>
              </a:ext>
            </a:extLst>
          </p:cNvPr>
          <p:cNvSpPr>
            <a:spLocks noGrp="1"/>
          </p:cNvSpPr>
          <p:nvPr>
            <p:ph type="pic" sz="quarter" idx="14"/>
          </p:nvPr>
        </p:nvSpPr>
        <p:spPr/>
        <p:txBody>
          <a:bodyPr/>
          <a:lstStyle/>
          <a:p>
            <a:endParaRPr lang="de-DE"/>
          </a:p>
        </p:txBody>
      </p:sp>
      <p:pic>
        <p:nvPicPr>
          <p:cNvPr id="10" name="Grafik 9" descr="Ein Bild, das Text, Schrift, Screenshot, Grafiken enthält.&#10;&#10;Automatisch generierte Beschreibung">
            <a:extLst>
              <a:ext uri="{FF2B5EF4-FFF2-40B4-BE49-F238E27FC236}">
                <a16:creationId xmlns:a16="http://schemas.microsoft.com/office/drawing/2014/main" id="{A5BC15EB-1264-0964-ECB9-FCE866EC1CCC}"/>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8338222" y="5292748"/>
            <a:ext cx="1794791" cy="1260000"/>
          </a:xfrm>
          <a:prstGeom prst="rect">
            <a:avLst/>
          </a:prstGeom>
        </p:spPr>
      </p:pic>
    </p:spTree>
    <p:extLst>
      <p:ext uri="{BB962C8B-B14F-4D97-AF65-F5344CB8AC3E}">
        <p14:creationId xmlns:p14="http://schemas.microsoft.com/office/powerpoint/2010/main" val="1589218637"/>
      </p:ext>
    </p:extLst>
  </p:cSld>
  <p:clrMapOvr>
    <a:masterClrMapping/>
  </p:clrMapOvr>
</p:sld>
</file>

<file path=ppt/theme/theme1.xml><?xml version="1.0" encoding="utf-8"?>
<a:theme xmlns:a="http://schemas.openxmlformats.org/drawingml/2006/main" name="Office">
  <a:themeElements>
    <a:clrScheme name="EFRE_JTF">
      <a:dk1>
        <a:srgbClr val="003064"/>
      </a:dk1>
      <a:lt1>
        <a:sysClr val="window" lastClr="FFFFFF"/>
      </a:lt1>
      <a:dk2>
        <a:srgbClr val="00A8B4"/>
      </a:dk2>
      <a:lt2>
        <a:srgbClr val="B1C800"/>
      </a:lt2>
      <a:accent1>
        <a:srgbClr val="175E54"/>
      </a:accent1>
      <a:accent2>
        <a:srgbClr val="009EE0"/>
      </a:accent2>
      <a:accent3>
        <a:srgbClr val="009B74"/>
      </a:accent3>
      <a:accent4>
        <a:srgbClr val="882345"/>
      </a:accent4>
      <a:accent5>
        <a:srgbClr val="F29400"/>
      </a:accent5>
      <a:accent6>
        <a:srgbClr val="E75112"/>
      </a:accent6>
      <a:hlink>
        <a:srgbClr val="003064"/>
      </a:hlink>
      <a:folHlink>
        <a:srgbClr val="E75112"/>
      </a:folHlink>
    </a:clrScheme>
    <a:fontScheme name="EFRE_JTF">
      <a:majorFont>
        <a:latin typeface="Open Sans Bold"/>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BB222C7DF6FE1346B1FD8908DC0FC83A" ma:contentTypeVersion="13" ma:contentTypeDescription="Ein neues Dokument erstellen." ma:contentTypeScope="" ma:versionID="c2ff014a95745091d1ffcb56c2cbb88e">
  <xsd:schema xmlns:xsd="http://www.w3.org/2001/XMLSchema" xmlns:xs="http://www.w3.org/2001/XMLSchema" xmlns:p="http://schemas.microsoft.com/office/2006/metadata/properties" xmlns:ns2="1ba071ac-a9b1-495e-b997-cf72444ae6da" xmlns:ns3="a8c33073-92ea-4cb6-9e90-403cbcc76e0f" targetNamespace="http://schemas.microsoft.com/office/2006/metadata/properties" ma:root="true" ma:fieldsID="7c4e4d10819baff8df9e61e6a2ad682b" ns2:_="" ns3:_="">
    <xsd:import namespace="1ba071ac-a9b1-495e-b997-cf72444ae6da"/>
    <xsd:import namespace="a8c33073-92ea-4cb6-9e90-403cbcc76e0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ba071ac-a9b1-495e-b997-cf72444ae6d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Bildmarkierungen" ma:readOnly="false" ma:fieldId="{5cf76f15-5ced-4ddc-b409-7134ff3c332f}" ma:taxonomyMulti="true" ma:sspId="29376417-b28c-4768-9f0a-a4ce73b00561"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8c33073-92ea-4cb6-9e90-403cbcc76e0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f3fd6ca7-c5d8-4273-94f4-9b45928378b7}" ma:internalName="TaxCatchAll" ma:showField="CatchAllData" ma:web="a8c33073-92ea-4cb6-9e90-403cbcc76e0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ba071ac-a9b1-495e-b997-cf72444ae6da">
      <Terms xmlns="http://schemas.microsoft.com/office/infopath/2007/PartnerControls"/>
    </lcf76f155ced4ddcb4097134ff3c332f>
    <TaxCatchAll xmlns="a8c33073-92ea-4cb6-9e90-403cbcc76e0f" xsi:nil="true"/>
  </documentManagement>
</p:properties>
</file>

<file path=customXml/itemProps1.xml><?xml version="1.0" encoding="utf-8"?>
<ds:datastoreItem xmlns:ds="http://schemas.openxmlformats.org/officeDocument/2006/customXml" ds:itemID="{4D5A7020-E4F9-428D-B475-B4893FB7B190}"/>
</file>

<file path=customXml/itemProps2.xml><?xml version="1.0" encoding="utf-8"?>
<ds:datastoreItem xmlns:ds="http://schemas.openxmlformats.org/officeDocument/2006/customXml" ds:itemID="{C73BB186-077A-4D2A-BF13-659FC8619F64}"/>
</file>

<file path=customXml/itemProps3.xml><?xml version="1.0" encoding="utf-8"?>
<ds:datastoreItem xmlns:ds="http://schemas.openxmlformats.org/officeDocument/2006/customXml" ds:itemID="{E0EB1762-4814-445E-BA63-FDC77EE6F778}"/>
</file>

<file path=docProps/app.xml><?xml version="1.0" encoding="utf-8"?>
<Properties xmlns="http://schemas.openxmlformats.org/officeDocument/2006/extended-properties" xmlns:vt="http://schemas.openxmlformats.org/officeDocument/2006/docPropsVTypes">
  <Template>Office Theme</Template>
  <TotalTime>0</TotalTime>
  <Words>570</Words>
  <Application>Microsoft Office PowerPoint</Application>
  <PresentationFormat>Benutzerdefiniert</PresentationFormat>
  <Paragraphs>18</Paragraphs>
  <Slides>12</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12</vt:i4>
      </vt:variant>
    </vt:vector>
  </HeadingPairs>
  <TitlesOfParts>
    <vt:vector size="15" baseType="lpstr">
      <vt:lpstr>Open Sans Bold</vt:lpstr>
      <vt:lpstr>Arial</vt:lpstr>
      <vt:lpstr>Office</vt:lpstr>
      <vt:lpstr>Projektname und ggf. Untertitel in drei Zeilen Lorem ipsum dolor sit amet consectetuer adipiscing elit dolor</vt:lpstr>
      <vt:lpstr>Projektname und ggf. Untertitel in drei Zeilen Lorem ipsum dolor sit amet consectetuer adipiscing elit dolor</vt:lpstr>
      <vt:lpstr>Projektname und ggf. Untertitel in drei Zeilen Lorem ipsum dolor sit amet consectetuer adipiscing elit dolor</vt:lpstr>
      <vt:lpstr>Projektname und ggf. Untertitel in drei Zeilen Lorem ipsum dolor sit amet consectetuer adipiscing elit dolor</vt:lpstr>
      <vt:lpstr>Projektname und ggf. Untertitel in drei Zeilen Lorem ipsum dolor sit amet consectetuer adipiscing elit dolor</vt:lpstr>
      <vt:lpstr>Projektname und ggf. Untertitel in drei Zeilen Lorem ipsum dolor sit amet consectetuer adipiscing elit dolor</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Sonja Lorenz</dc:creator>
  <cp:lastModifiedBy>Sonja Lorenz</cp:lastModifiedBy>
  <cp:revision>26</cp:revision>
  <dcterms:created xsi:type="dcterms:W3CDTF">2025-04-11T14:03:48Z</dcterms:created>
  <dcterms:modified xsi:type="dcterms:W3CDTF">2025-04-15T13:32:55Z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0x010100BB222C7DF6FE1346B1FD8908DC0FC83A</vt:lpwstr>
  </property>
</Properties>
</file>