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5119350" cy="21383625"/>
  <p:notesSz cx="6858000" cy="9144000"/>
  <p:embeddedFontLst>
    <p:embeddedFont>
      <p:font typeface="Open Sans" panose="020B0606030504020204" pitchFamily="34" charset="0"/>
      <p:regular r:id="rId14"/>
      <p:bold r:id="rId15"/>
      <p:italic r:id="rId16"/>
      <p:boldItalic r:id="rId17"/>
    </p:embeddedFont>
    <p:embeddedFont>
      <p:font typeface="Open Sans Bold" panose="020B0806030504020204" pitchFamily="34" charset="0"/>
      <p:bold r:id="rId18"/>
    </p:embeddedFont>
    <p:embeddedFont>
      <p:font typeface="Open Sans ExtraBold" panose="020B0906030804020204" pitchFamily="34" charset="0"/>
      <p:bold r:id="rId19"/>
      <p:boldItalic r:id="rId2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ispiele" id="{F4036A35-D918-4418-9415-D6B0AACCE271}">
          <p14:sldIdLst>
            <p14:sldId id="256"/>
            <p14:sldId id="257"/>
            <p14:sldId id="258"/>
            <p14:sldId id="259"/>
            <p14:sldId id="260"/>
            <p14:sldId id="261"/>
          </p14:sldIdLst>
        </p14:section>
        <p14:section name="Vorlagen leer" id="{8AA523F5-2314-4293-89F7-82BFBAA36093}">
          <p14:sldIdLst>
            <p14:sldId id="262"/>
            <p14:sldId id="263"/>
            <p14:sldId id="264"/>
            <p14:sldId id="265"/>
            <p14:sldId id="266"/>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ECFC"/>
    <a:srgbClr val="D5EBEA"/>
    <a:srgbClr val="D5EBE9"/>
    <a:srgbClr val="FEE9C9"/>
    <a:srgbClr val="E7CBD3"/>
    <a:srgbClr val="D5EAE1"/>
    <a:srgbClr val="C5D2CD"/>
    <a:srgbClr val="D6EBE1"/>
    <a:srgbClr val="000000"/>
    <a:srgbClr val="FCE1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86" autoAdjust="0"/>
    <p:restoredTop sz="94660"/>
  </p:normalViewPr>
  <p:slideViewPr>
    <p:cSldViewPr snapToGrid="0">
      <p:cViewPr varScale="1">
        <p:scale>
          <a:sx n="30" d="100"/>
          <a:sy n="30" d="100"/>
        </p:scale>
        <p:origin x="2928"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viewProps" Target="viewProps.xml"/><Relationship Id="rId27"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ündung und Digitalisierun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600" y="9282373"/>
            <a:ext cx="5832000" cy="576000"/>
          </a:xfrm>
          <a:prstGeom prst="roundRect">
            <a:avLst>
              <a:gd name="adj" fmla="val 50000"/>
            </a:avLst>
          </a:prstGeom>
          <a:solidFill>
            <a:srgbClr val="FCE1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2373"/>
            <a:ext cx="5666264"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Gründung und Digitalisierung</a:t>
            </a:r>
          </a:p>
        </p:txBody>
      </p:sp>
      <p:pic>
        <p:nvPicPr>
          <p:cNvPr id="16" name="Grafik 15">
            <a:extLst>
              <a:ext uri="{FF2B5EF4-FFF2-40B4-BE49-F238E27FC236}">
                <a16:creationId xmlns:a16="http://schemas.microsoft.com/office/drawing/2014/main" id="{C06E4E83-FC9C-2765-DECE-3E25318FE32E}"/>
              </a:ext>
            </a:extLst>
          </p:cNvPr>
          <p:cNvPicPr>
            <a:picLocks noChangeAspect="1"/>
          </p:cNvPicPr>
          <p:nvPr userDrawn="1"/>
        </p:nvPicPr>
        <p:blipFill>
          <a:blip r:embed="rId2">
            <a:extLst>
              <a:ext uri="{96DAC541-7B7A-43D3-8B79-37D633B846F1}">
                <asvg:svgBlip xmlns:asvg="http://schemas.microsoft.com/office/drawing/2016/SVG/main" r:embed="rId3"/>
              </a:ext>
            </a:extLst>
          </a:blip>
          <a:srcRect l="17741"/>
          <a:stretch/>
        </p:blipFill>
        <p:spPr>
          <a:xfrm flipH="1">
            <a:off x="12108590" y="12331725"/>
            <a:ext cx="3010759" cy="1830045"/>
          </a:xfrm>
          <a:prstGeom prst="rect">
            <a:avLst/>
          </a:prstGeom>
        </p:spPr>
      </p:pic>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sp>
        <p:nvSpPr>
          <p:cNvPr id="19" name="Bildplatzhalter 18">
            <a:extLst>
              <a:ext uri="{FF2B5EF4-FFF2-40B4-BE49-F238E27FC236}">
                <a16:creationId xmlns:a16="http://schemas.microsoft.com/office/drawing/2014/main" id="{9F08BD7F-BE3D-B793-A73E-5EB996C09011}"/>
              </a:ext>
            </a:extLst>
          </p:cNvPr>
          <p:cNvSpPr>
            <a:spLocks noGrp="1"/>
          </p:cNvSpPr>
          <p:nvPr userDrawn="1">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1" name="Bildplatzhalter 18">
            <a:extLst>
              <a:ext uri="{FF2B5EF4-FFF2-40B4-BE49-F238E27FC236}">
                <a16:creationId xmlns:a16="http://schemas.microsoft.com/office/drawing/2014/main" id="{7FBF8012-9D74-06EF-344C-E046DACF518E}"/>
              </a:ext>
            </a:extLst>
          </p:cNvPr>
          <p:cNvSpPr>
            <a:spLocks noGrp="1"/>
          </p:cNvSpPr>
          <p:nvPr userDrawn="1">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2" name="Bildplatzhalter 18">
            <a:extLst>
              <a:ext uri="{FF2B5EF4-FFF2-40B4-BE49-F238E27FC236}">
                <a16:creationId xmlns:a16="http://schemas.microsoft.com/office/drawing/2014/main" id="{533478EE-EBA0-36A5-9C95-C6EE0885760F}"/>
              </a:ext>
            </a:extLst>
          </p:cNvPr>
          <p:cNvSpPr>
            <a:spLocks noGrp="1"/>
          </p:cNvSpPr>
          <p:nvPr userDrawn="1">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3" name="Bildplatzhalter 18">
            <a:extLst>
              <a:ext uri="{FF2B5EF4-FFF2-40B4-BE49-F238E27FC236}">
                <a16:creationId xmlns:a16="http://schemas.microsoft.com/office/drawing/2014/main" id="{5CF6E8AC-C62B-6F58-7BAB-A5D2AFEDE246}"/>
              </a:ext>
            </a:extLst>
          </p:cNvPr>
          <p:cNvSpPr>
            <a:spLocks noGrp="1"/>
          </p:cNvSpPr>
          <p:nvPr userDrawn="1">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4100803661"/>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ransformation in Kohleregione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600" y="9281586"/>
            <a:ext cx="6490017" cy="576000"/>
          </a:xfrm>
          <a:prstGeom prst="roundRect">
            <a:avLst>
              <a:gd name="adj" fmla="val 50000"/>
            </a:avLst>
          </a:prstGeom>
          <a:solidFill>
            <a:srgbClr val="C5D2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6140616"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Transformation in Kohleregionen</a:t>
            </a:r>
          </a:p>
        </p:txBody>
      </p:sp>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pic>
        <p:nvPicPr>
          <p:cNvPr id="4" name="Grafik 3">
            <a:extLst>
              <a:ext uri="{FF2B5EF4-FFF2-40B4-BE49-F238E27FC236}">
                <a16:creationId xmlns:a16="http://schemas.microsoft.com/office/drawing/2014/main" id="{8C35B5AD-8A1E-44CE-303C-99088D56EDD4}"/>
              </a:ext>
            </a:extLst>
          </p:cNvPr>
          <p:cNvPicPr>
            <a:picLocks noChangeAspect="1"/>
          </p:cNvPicPr>
          <p:nvPr userDrawn="1"/>
        </p:nvPicPr>
        <p:blipFill>
          <a:blip r:embed="rId2">
            <a:extLst>
              <a:ext uri="{96DAC541-7B7A-43D3-8B79-37D633B846F1}">
                <asvg:svgBlip xmlns:asvg="http://schemas.microsoft.com/office/drawing/2016/SVG/main" r:embed="rId3"/>
              </a:ext>
            </a:extLst>
          </a:blip>
          <a:srcRect r="13483" b="-130"/>
          <a:stretch/>
        </p:blipFill>
        <p:spPr>
          <a:xfrm>
            <a:off x="11946523" y="12236452"/>
            <a:ext cx="3172827" cy="3672000"/>
          </a:xfrm>
          <a:prstGeom prst="rect">
            <a:avLst/>
          </a:prstGeom>
        </p:spPr>
      </p:pic>
      <p:sp>
        <p:nvSpPr>
          <p:cNvPr id="7" name="Bildplatzhalter 18">
            <a:extLst>
              <a:ext uri="{FF2B5EF4-FFF2-40B4-BE49-F238E27FC236}">
                <a16:creationId xmlns:a16="http://schemas.microsoft.com/office/drawing/2014/main" id="{0A0B81FA-DEBC-E931-A5A2-5D63283B8454}"/>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6922AEFE-05BE-D54D-489C-6420EBC7D93C}"/>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C2277CFE-42E4-B2C0-4D7C-CC4768B0B899}"/>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5546FE96-C463-E6B1-8497-DE9E48EC7229}"/>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4182850689"/>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dt und Regi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600" y="9281586"/>
            <a:ext cx="3528000" cy="576000"/>
          </a:xfrm>
          <a:prstGeom prst="roundRect">
            <a:avLst>
              <a:gd name="adj" fmla="val 50000"/>
            </a:avLst>
          </a:prstGeom>
          <a:solidFill>
            <a:srgbClr val="E7CB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316119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Stadt und Region</a:t>
            </a:r>
          </a:p>
        </p:txBody>
      </p:sp>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pic>
        <p:nvPicPr>
          <p:cNvPr id="7" name="Grafik 6">
            <a:extLst>
              <a:ext uri="{FF2B5EF4-FFF2-40B4-BE49-F238E27FC236}">
                <a16:creationId xmlns:a16="http://schemas.microsoft.com/office/drawing/2014/main" id="{70B2FC8F-604A-D06B-A390-52146EA505A5}"/>
              </a:ext>
            </a:extLst>
          </p:cNvPr>
          <p:cNvPicPr>
            <a:picLocks noChangeAspect="1"/>
          </p:cNvPicPr>
          <p:nvPr userDrawn="1"/>
        </p:nvPicPr>
        <p:blipFill>
          <a:blip r:embed="rId2">
            <a:extLst>
              <a:ext uri="{96DAC541-7B7A-43D3-8B79-37D633B846F1}">
                <asvg:svgBlip xmlns:asvg="http://schemas.microsoft.com/office/drawing/2016/SVG/main" r:embed="rId3"/>
              </a:ext>
            </a:extLst>
          </a:blip>
          <a:srcRect r="19125"/>
          <a:stretch/>
        </p:blipFill>
        <p:spPr>
          <a:xfrm>
            <a:off x="12152133" y="12211051"/>
            <a:ext cx="2967217" cy="2868914"/>
          </a:xfrm>
          <a:prstGeom prst="rect">
            <a:avLst/>
          </a:prstGeom>
        </p:spPr>
      </p:pic>
      <p:sp>
        <p:nvSpPr>
          <p:cNvPr id="4" name="Bildplatzhalter 18">
            <a:extLst>
              <a:ext uri="{FF2B5EF4-FFF2-40B4-BE49-F238E27FC236}">
                <a16:creationId xmlns:a16="http://schemas.microsoft.com/office/drawing/2014/main" id="{7E718E3B-1FEE-BAFA-224D-306791F8F39D}"/>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A9439A31-EF4F-9CC4-C41A-4FA0030E9065}"/>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BBDEEE2A-19E6-7C70-4AB8-2DC2068C4BE2}"/>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0BA895DB-9029-8DB6-4653-404F4B70C4FE}"/>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1683066384"/>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limaschutz und Klimaanpassung">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6568140" cy="576000"/>
          </a:xfrm>
          <a:prstGeom prst="roundRect">
            <a:avLst>
              <a:gd name="adj" fmla="val 50000"/>
            </a:avLst>
          </a:prstGeom>
          <a:solidFill>
            <a:srgbClr val="D5E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1586"/>
            <a:ext cx="637113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Klimaschutz und Klimaanpassung</a:t>
            </a:r>
          </a:p>
        </p:txBody>
      </p:sp>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pic>
        <p:nvPicPr>
          <p:cNvPr id="4" name="Grafik 3">
            <a:extLst>
              <a:ext uri="{FF2B5EF4-FFF2-40B4-BE49-F238E27FC236}">
                <a16:creationId xmlns:a16="http://schemas.microsoft.com/office/drawing/2014/main" id="{16F91544-ED43-714B-32A5-A7E46679578D}"/>
              </a:ext>
            </a:extLst>
          </p:cNvPr>
          <p:cNvPicPr>
            <a:picLocks noChangeAspect="1"/>
          </p:cNvPicPr>
          <p:nvPr userDrawn="1"/>
        </p:nvPicPr>
        <p:blipFill>
          <a:blip r:embed="rId2">
            <a:extLst>
              <a:ext uri="{96DAC541-7B7A-43D3-8B79-37D633B846F1}">
                <asvg:svgBlip xmlns:asvg="http://schemas.microsoft.com/office/drawing/2016/SVG/main" r:embed="rId3"/>
              </a:ext>
            </a:extLst>
          </a:blip>
          <a:srcRect r="9980"/>
          <a:stretch/>
        </p:blipFill>
        <p:spPr>
          <a:xfrm>
            <a:off x="12226987" y="12151614"/>
            <a:ext cx="2892363" cy="3672000"/>
          </a:xfrm>
          <a:prstGeom prst="rect">
            <a:avLst/>
          </a:prstGeom>
        </p:spPr>
      </p:pic>
      <p:sp>
        <p:nvSpPr>
          <p:cNvPr id="7" name="Bildplatzhalter 18">
            <a:extLst>
              <a:ext uri="{FF2B5EF4-FFF2-40B4-BE49-F238E27FC236}">
                <a16:creationId xmlns:a16="http://schemas.microsoft.com/office/drawing/2014/main" id="{5E30763C-7D93-6461-4728-2720AA0DF149}"/>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AE2ADDE2-6D1A-A657-A642-32FA9FB7A35F}"/>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D8DE79D8-B7DE-33AC-9114-75791B2DB0FF}"/>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2ACA3B63-2767-60B0-AD47-98533A37A298}"/>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227228385"/>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ategische Technologie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0800"/>
            <a:ext cx="5202240" cy="576000"/>
          </a:xfrm>
          <a:prstGeom prst="roundRect">
            <a:avLst>
              <a:gd name="adj" fmla="val 50000"/>
            </a:avLst>
          </a:prstGeom>
          <a:solidFill>
            <a:srgbClr val="FEE9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5" y="9280800"/>
            <a:ext cx="4814735"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Strategische Technologien</a:t>
            </a:r>
          </a:p>
        </p:txBody>
      </p:sp>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sp>
        <p:nvSpPr>
          <p:cNvPr id="19" name="Bildplatzhalter 18">
            <a:extLst>
              <a:ext uri="{FF2B5EF4-FFF2-40B4-BE49-F238E27FC236}">
                <a16:creationId xmlns:a16="http://schemas.microsoft.com/office/drawing/2014/main" id="{9F08BD7F-BE3D-B793-A73E-5EB996C09011}"/>
              </a:ext>
            </a:extLst>
          </p:cNvPr>
          <p:cNvSpPr>
            <a:spLocks noGrp="1"/>
          </p:cNvSpPr>
          <p:nvPr userDrawn="1">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1" name="Bildplatzhalter 18">
            <a:extLst>
              <a:ext uri="{FF2B5EF4-FFF2-40B4-BE49-F238E27FC236}">
                <a16:creationId xmlns:a16="http://schemas.microsoft.com/office/drawing/2014/main" id="{7FBF8012-9D74-06EF-344C-E046DACF518E}"/>
              </a:ext>
            </a:extLst>
          </p:cNvPr>
          <p:cNvSpPr>
            <a:spLocks noGrp="1"/>
          </p:cNvSpPr>
          <p:nvPr userDrawn="1">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2" name="Bildplatzhalter 18">
            <a:extLst>
              <a:ext uri="{FF2B5EF4-FFF2-40B4-BE49-F238E27FC236}">
                <a16:creationId xmlns:a16="http://schemas.microsoft.com/office/drawing/2014/main" id="{533478EE-EBA0-36A5-9C95-C6EE0885760F}"/>
              </a:ext>
            </a:extLst>
          </p:cNvPr>
          <p:cNvSpPr>
            <a:spLocks noGrp="1"/>
          </p:cNvSpPr>
          <p:nvPr userDrawn="1">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23" name="Bildplatzhalter 18">
            <a:extLst>
              <a:ext uri="{FF2B5EF4-FFF2-40B4-BE49-F238E27FC236}">
                <a16:creationId xmlns:a16="http://schemas.microsoft.com/office/drawing/2014/main" id="{5CF6E8AC-C62B-6F58-7BAB-A5D2AFEDE246}"/>
              </a:ext>
            </a:extLst>
          </p:cNvPr>
          <p:cNvSpPr>
            <a:spLocks noGrp="1"/>
          </p:cNvSpPr>
          <p:nvPr userDrawn="1">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pic>
        <p:nvPicPr>
          <p:cNvPr id="7" name="Grafik 6">
            <a:extLst>
              <a:ext uri="{FF2B5EF4-FFF2-40B4-BE49-F238E27FC236}">
                <a16:creationId xmlns:a16="http://schemas.microsoft.com/office/drawing/2014/main" id="{7E5D3424-1423-799F-B5EC-999D21F3D04A}"/>
              </a:ext>
            </a:extLst>
          </p:cNvPr>
          <p:cNvPicPr>
            <a:picLocks noChangeAspect="1"/>
          </p:cNvPicPr>
          <p:nvPr userDrawn="1"/>
        </p:nvPicPr>
        <p:blipFill>
          <a:blip r:embed="rId2">
            <a:extLst>
              <a:ext uri="{96DAC541-7B7A-43D3-8B79-37D633B846F1}">
                <asvg:svgBlip xmlns:asvg="http://schemas.microsoft.com/office/drawing/2016/SVG/main" r:embed="rId3"/>
              </a:ext>
            </a:extLst>
          </a:blip>
          <a:srcRect r="8278"/>
          <a:stretch/>
        </p:blipFill>
        <p:spPr>
          <a:xfrm>
            <a:off x="11751319" y="11747501"/>
            <a:ext cx="3368031" cy="3672000"/>
          </a:xfrm>
          <a:prstGeom prst="rect">
            <a:avLst/>
          </a:prstGeom>
        </p:spPr>
      </p:pic>
    </p:spTree>
    <p:extLst>
      <p:ext uri="{BB962C8B-B14F-4D97-AF65-F5344CB8AC3E}">
        <p14:creationId xmlns:p14="http://schemas.microsoft.com/office/powerpoint/2010/main" val="2418547806"/>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novation und Forschung">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0475913"/>
            <a:ext cx="10800000" cy="2071695"/>
          </a:xfrm>
          <a:prstGeom prst="rect">
            <a:avLst/>
          </a:prstGeom>
        </p:spPr>
        <p:txBody>
          <a:bodyPr lIns="0" tIns="0" rIns="0" bIns="0" anchor="t" anchorCtr="0">
            <a:noAutofit/>
          </a:bodyPr>
          <a:lstStyle>
            <a:lvl1pPr algn="l">
              <a:lnSpc>
                <a:spcPts val="5200"/>
              </a:lnSpc>
              <a:defRPr sz="4000" b="0" spc="-80" baseline="0">
                <a:solidFill>
                  <a:schemeClr val="tx1"/>
                </a:solidFill>
              </a:defRPr>
            </a:lvl1pPr>
          </a:lstStyle>
          <a:p>
            <a:endParaRPr lang="en-US" dirty="0"/>
          </a:p>
        </p:txBody>
      </p:sp>
      <p:sp>
        <p:nvSpPr>
          <p:cNvPr id="3" name="Subtitle 2"/>
          <p:cNvSpPr>
            <a:spLocks noGrp="1"/>
          </p:cNvSpPr>
          <p:nvPr>
            <p:ph type="subTitle" idx="1" hasCustomPrompt="1"/>
          </p:nvPr>
        </p:nvSpPr>
        <p:spPr>
          <a:xfrm>
            <a:off x="760412" y="12742408"/>
            <a:ext cx="10800000" cy="3600000"/>
          </a:xfrm>
          <a:prstGeom prst="rect">
            <a:avLst/>
          </a:prstGeom>
        </p:spPr>
        <p:txBody>
          <a:bodyPr lIns="0" tIns="0" rIns="0" bIns="0">
            <a:noAutofit/>
          </a:bodyPr>
          <a:lstStyle>
            <a:lvl1pPr marL="0" indent="0" algn="l">
              <a:lnSpc>
                <a:spcPts val="3400"/>
              </a:lnSpc>
              <a:spcBef>
                <a:spcPts val="0"/>
              </a:spcBef>
              <a:buNone/>
              <a:defRPr sz="2500">
                <a:solidFill>
                  <a:srgbClr val="000000"/>
                </a:solidFill>
              </a:defRPr>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dirty="0" err="1"/>
              <a:t>Projektbeschreibung</a:t>
            </a:r>
            <a:r>
              <a:rPr lang="en-US" dirty="0"/>
              <a:t> </a:t>
            </a:r>
            <a:r>
              <a:rPr lang="en-US" dirty="0" err="1"/>
              <a:t>hinzufügen</a:t>
            </a:r>
            <a:endParaRPr lang="en-US" dirty="0"/>
          </a:p>
        </p:txBody>
      </p:sp>
      <p:sp>
        <p:nvSpPr>
          <p:cNvPr id="9" name="Rechteck: abgerundete Ecken 8">
            <a:extLst>
              <a:ext uri="{FF2B5EF4-FFF2-40B4-BE49-F238E27FC236}">
                <a16:creationId xmlns:a16="http://schemas.microsoft.com/office/drawing/2014/main" id="{D887BF07-6B86-0F14-317E-BADB39487429}"/>
              </a:ext>
            </a:extLst>
          </p:cNvPr>
          <p:cNvSpPr/>
          <p:nvPr/>
        </p:nvSpPr>
        <p:spPr>
          <a:xfrm>
            <a:off x="741360" y="9281586"/>
            <a:ext cx="5202240" cy="576000"/>
          </a:xfrm>
          <a:prstGeom prst="roundRect">
            <a:avLst>
              <a:gd name="adj" fmla="val 50000"/>
            </a:avLst>
          </a:prstGeom>
          <a:solidFill>
            <a:srgbClr val="D3E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2" name="Textfeld 11">
            <a:extLst>
              <a:ext uri="{FF2B5EF4-FFF2-40B4-BE49-F238E27FC236}">
                <a16:creationId xmlns:a16="http://schemas.microsoft.com/office/drawing/2014/main" id="{92713B2D-949E-CD22-C7B9-EF059612CDE6}"/>
              </a:ext>
            </a:extLst>
          </p:cNvPr>
          <p:cNvSpPr txBox="1"/>
          <p:nvPr userDrawn="1"/>
        </p:nvSpPr>
        <p:spPr>
          <a:xfrm>
            <a:off x="938366" y="9281586"/>
            <a:ext cx="4979834" cy="576000"/>
          </a:xfrm>
          <a:prstGeom prst="rect">
            <a:avLst/>
          </a:prstGeom>
          <a:noFill/>
        </p:spPr>
        <p:txBody>
          <a:bodyPr wrap="square" lIns="0" tIns="0" rIns="0" bIns="0" rtlCol="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3000" b="0" i="0" u="none" strike="noStrike" spc="-60" baseline="0" dirty="0">
                <a:solidFill>
                  <a:schemeClr val="tx1"/>
                </a:solidFill>
                <a:latin typeface="+mj-lt"/>
                <a:ea typeface="Open Sans" panose="020B0606030504020204" pitchFamily="34" charset="0"/>
                <a:cs typeface="Open Sans" panose="020B0606030504020204" pitchFamily="34" charset="0"/>
              </a:rPr>
              <a:t>Innovation und Forschung</a:t>
            </a:r>
          </a:p>
        </p:txBody>
      </p:sp>
      <p:sp>
        <p:nvSpPr>
          <p:cNvPr id="8" name="Bildplatzhalter 7">
            <a:extLst>
              <a:ext uri="{FF2B5EF4-FFF2-40B4-BE49-F238E27FC236}">
                <a16:creationId xmlns:a16="http://schemas.microsoft.com/office/drawing/2014/main" id="{054FDA63-0470-758B-1FCA-DF6E1A77F25F}"/>
              </a:ext>
            </a:extLst>
          </p:cNvPr>
          <p:cNvSpPr>
            <a:spLocks noGrp="1"/>
          </p:cNvSpPr>
          <p:nvPr userDrawn="1">
            <p:ph type="pic" sz="quarter" idx="10" hasCustomPrompt="1"/>
          </p:nvPr>
        </p:nvSpPr>
        <p:spPr>
          <a:xfrm>
            <a:off x="0" y="16877211"/>
            <a:ext cx="11560412" cy="1959428"/>
          </a:xfrm>
          <a:prstGeom prst="rect">
            <a:avLst/>
          </a:prstGeom>
        </p:spPr>
        <p:txBody>
          <a:bodyPr anchor="ctr" anchorCtr="1"/>
          <a:lstStyle>
            <a:lvl1pPr marL="0" indent="0" algn="ctr">
              <a:buNone/>
              <a:defRPr/>
            </a:lvl1pPr>
          </a:lstStyle>
          <a:p>
            <a:r>
              <a:rPr lang="de-DE" dirty="0"/>
              <a:t>Logo einfügen</a:t>
            </a:r>
          </a:p>
        </p:txBody>
      </p:sp>
      <p:pic>
        <p:nvPicPr>
          <p:cNvPr id="4" name="Grafik 3">
            <a:extLst>
              <a:ext uri="{FF2B5EF4-FFF2-40B4-BE49-F238E27FC236}">
                <a16:creationId xmlns:a16="http://schemas.microsoft.com/office/drawing/2014/main" id="{1671FFF9-D570-A5F4-4215-4DBB767A0667}"/>
              </a:ext>
            </a:extLst>
          </p:cNvPr>
          <p:cNvPicPr>
            <a:picLocks noChangeAspect="1"/>
          </p:cNvPicPr>
          <p:nvPr userDrawn="1"/>
        </p:nvPicPr>
        <p:blipFill>
          <a:blip r:embed="rId2">
            <a:extLst>
              <a:ext uri="{96DAC541-7B7A-43D3-8B79-37D633B846F1}">
                <asvg:svgBlip xmlns:asvg="http://schemas.microsoft.com/office/drawing/2016/SVG/main" r:embed="rId3"/>
              </a:ext>
            </a:extLst>
          </a:blip>
          <a:srcRect l="15930"/>
          <a:stretch/>
        </p:blipFill>
        <p:spPr>
          <a:xfrm rot="10800000">
            <a:off x="12395006" y="12185797"/>
            <a:ext cx="2724344" cy="3672000"/>
          </a:xfrm>
          <a:prstGeom prst="rect">
            <a:avLst/>
          </a:prstGeom>
        </p:spPr>
      </p:pic>
      <p:sp>
        <p:nvSpPr>
          <p:cNvPr id="7" name="Bildplatzhalter 18">
            <a:extLst>
              <a:ext uri="{FF2B5EF4-FFF2-40B4-BE49-F238E27FC236}">
                <a16:creationId xmlns:a16="http://schemas.microsoft.com/office/drawing/2014/main" id="{9442FD1F-F29C-343D-73ED-ECD90D54D87C}"/>
              </a:ext>
            </a:extLst>
          </p:cNvPr>
          <p:cNvSpPr>
            <a:spLocks noGrp="1"/>
          </p:cNvSpPr>
          <p:nvPr>
            <p:ph type="pic" sz="quarter" idx="11" hasCustomPrompt="1"/>
          </p:nvPr>
        </p:nvSpPr>
        <p:spPr>
          <a:xfrm>
            <a:off x="75723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0" name="Bildplatzhalter 18">
            <a:extLst>
              <a:ext uri="{FF2B5EF4-FFF2-40B4-BE49-F238E27FC236}">
                <a16:creationId xmlns:a16="http://schemas.microsoft.com/office/drawing/2014/main" id="{2B7E76FF-0CE8-750E-AC54-188C33B54287}"/>
              </a:ext>
            </a:extLst>
          </p:cNvPr>
          <p:cNvSpPr>
            <a:spLocks noGrp="1"/>
          </p:cNvSpPr>
          <p:nvPr>
            <p:ph type="pic" sz="quarter" idx="12" hasCustomPrompt="1"/>
          </p:nvPr>
        </p:nvSpPr>
        <p:spPr>
          <a:xfrm>
            <a:off x="11347179"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1" name="Bildplatzhalter 18">
            <a:extLst>
              <a:ext uri="{FF2B5EF4-FFF2-40B4-BE49-F238E27FC236}">
                <a16:creationId xmlns:a16="http://schemas.microsoft.com/office/drawing/2014/main" id="{4138E5C2-BDF4-9A95-0028-19BADEAA3B2C}"/>
              </a:ext>
            </a:extLst>
          </p:cNvPr>
          <p:cNvSpPr>
            <a:spLocks noGrp="1"/>
          </p:cNvSpPr>
          <p:nvPr>
            <p:ph type="pic" sz="quarter" idx="13" hasCustomPrompt="1"/>
          </p:nvPr>
        </p:nvSpPr>
        <p:spPr>
          <a:xfrm>
            <a:off x="428721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
        <p:nvSpPr>
          <p:cNvPr id="13" name="Bildplatzhalter 18">
            <a:extLst>
              <a:ext uri="{FF2B5EF4-FFF2-40B4-BE49-F238E27FC236}">
                <a16:creationId xmlns:a16="http://schemas.microsoft.com/office/drawing/2014/main" id="{8E282DE4-4DF3-4522-1C2F-54E3F5D632CC}"/>
              </a:ext>
            </a:extLst>
          </p:cNvPr>
          <p:cNvSpPr>
            <a:spLocks noGrp="1"/>
          </p:cNvSpPr>
          <p:nvPr>
            <p:ph type="pic" sz="quarter" idx="14" hasCustomPrompt="1"/>
          </p:nvPr>
        </p:nvSpPr>
        <p:spPr>
          <a:xfrm>
            <a:off x="7817198" y="19444640"/>
            <a:ext cx="3022282" cy="1184922"/>
          </a:xfrm>
          <a:prstGeom prst="rect">
            <a:avLst/>
          </a:prstGeom>
          <a:solidFill>
            <a:schemeClr val="bg1">
              <a:lumMod val="85000"/>
            </a:schemeClr>
          </a:solidFill>
        </p:spPr>
        <p:txBody>
          <a:bodyPr lIns="0" tIns="0" rIns="0" bIns="0" anchor="ctr" anchorCtr="1">
            <a:noAutofit/>
          </a:bodyPr>
          <a:lstStyle>
            <a:lvl1pPr marL="0" indent="0" algn="ctr">
              <a:buNone/>
              <a:defRPr sz="1600"/>
            </a:lvl1pPr>
          </a:lstStyle>
          <a:p>
            <a:r>
              <a:rPr lang="de-DE" dirty="0"/>
              <a:t>Hier bitte Logo einfügen </a:t>
            </a:r>
            <a:br>
              <a:rPr lang="de-DE" dirty="0"/>
            </a:br>
            <a:r>
              <a:rPr lang="de-DE" dirty="0"/>
              <a:t>oder Löschen</a:t>
            </a:r>
          </a:p>
        </p:txBody>
      </p:sp>
    </p:spTree>
    <p:extLst>
      <p:ext uri="{BB962C8B-B14F-4D97-AF65-F5344CB8AC3E}">
        <p14:creationId xmlns:p14="http://schemas.microsoft.com/office/powerpoint/2010/main" val="3324646228"/>
      </p:ext>
    </p:extLst>
  </p:cSld>
  <p:clrMapOvr>
    <a:masterClrMapping/>
  </p:clrMapOvr>
  <p:extLst>
    <p:ext uri="{DCECCB84-F9BA-43D5-87BE-67443E8EF086}">
      <p15:sldGuideLst xmlns:p15="http://schemas.microsoft.com/office/powerpoint/2012/main">
        <p15:guide id="2" pos="4762" userDrawn="1">
          <p15:clr>
            <a:srgbClr val="FBAE40"/>
          </p15:clr>
        </p15:guide>
        <p15:guide id="4" pos="476" userDrawn="1">
          <p15:clr>
            <a:srgbClr val="FBAE40"/>
          </p15:clr>
        </p15:guide>
        <p15:guide id="5" orient="horz" pos="47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svg"/><Relationship Id="rId18" Type="http://schemas.openxmlformats.org/officeDocument/2006/relationships/image" Target="../media/image11.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5.png"/><Relationship Id="rId17" Type="http://schemas.openxmlformats.org/officeDocument/2006/relationships/image" Target="../media/image10.svg"/><Relationship Id="rId2" Type="http://schemas.openxmlformats.org/officeDocument/2006/relationships/slideLayout" Target="../slideLayouts/slideLayout2.xml"/><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svg"/><Relationship Id="rId5" Type="http://schemas.openxmlformats.org/officeDocument/2006/relationships/slideLayout" Target="../slideLayouts/slideLayout5.xml"/><Relationship Id="rId15" Type="http://schemas.openxmlformats.org/officeDocument/2006/relationships/image" Target="../media/image8.svg"/><Relationship Id="rId10" Type="http://schemas.openxmlformats.org/officeDocument/2006/relationships/image" Target="../media/image3.png"/><Relationship Id="rId19" Type="http://schemas.openxmlformats.org/officeDocument/2006/relationships/image" Target="../media/image12.svg"/><Relationship Id="rId4" Type="http://schemas.openxmlformats.org/officeDocument/2006/relationships/slideLayout" Target="../slideLayouts/slideLayout4.xml"/><Relationship Id="rId9" Type="http://schemas.openxmlformats.org/officeDocument/2006/relationships/image" Target="../media/image2.svg"/><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90D28F98-27E2-A47A-27CD-88D19B6309A2}"/>
              </a:ext>
            </a:extLst>
          </p:cNvPr>
          <p:cNvGrpSpPr/>
          <p:nvPr userDrawn="1"/>
        </p:nvGrpSpPr>
        <p:grpSpPr>
          <a:xfrm>
            <a:off x="1" y="0"/>
            <a:ext cx="15119349" cy="8532352"/>
            <a:chOff x="1" y="0"/>
            <a:chExt cx="15119349" cy="8532352"/>
          </a:xfrm>
        </p:grpSpPr>
        <p:sp>
          <p:nvSpPr>
            <p:cNvPr id="9" name="Rechteck 8">
              <a:extLst>
                <a:ext uri="{FF2B5EF4-FFF2-40B4-BE49-F238E27FC236}">
                  <a16:creationId xmlns:a16="http://schemas.microsoft.com/office/drawing/2014/main" id="{624875FE-DAAE-B6EA-F672-630D3B788F44}"/>
                </a:ext>
              </a:extLst>
            </p:cNvPr>
            <p:cNvSpPr/>
            <p:nvPr userDrawn="1"/>
          </p:nvSpPr>
          <p:spPr>
            <a:xfrm>
              <a:off x="1" y="0"/>
              <a:ext cx="15119349" cy="8531225"/>
            </a:xfrm>
            <a:prstGeom prst="rect">
              <a:avLst/>
            </a:prstGeom>
            <a:solidFill>
              <a:srgbClr val="D5EB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BEFC8ED5-577B-13EA-28A1-FF6F36AC89BB}"/>
                </a:ext>
              </a:extLst>
            </p:cNvPr>
            <p:cNvSpPr txBox="1"/>
            <p:nvPr userDrawn="1"/>
          </p:nvSpPr>
          <p:spPr>
            <a:xfrm>
              <a:off x="762629" y="3298401"/>
              <a:ext cx="5663571" cy="2965317"/>
            </a:xfrm>
            <a:prstGeom prst="rect">
              <a:avLst/>
            </a:prstGeom>
            <a:noFill/>
          </p:spPr>
          <p:txBody>
            <a:bodyPr wrap="square" lIns="0" tIns="0" rIns="0" bIns="0" rtlCol="0">
              <a:noAutofit/>
            </a:bodyPr>
            <a:lstStyle/>
            <a:p>
              <a:pPr>
                <a:lnSpc>
                  <a:spcPts val="8100"/>
                </a:lnSpc>
              </a:pPr>
              <a:r>
                <a:rPr lang="de-DE" sz="7300" spc="-170" baseline="0" dirty="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rPr>
                <a:t>Hier wächst Europa zusammen</a:t>
              </a:r>
            </a:p>
          </p:txBody>
        </p:sp>
        <p:pic>
          <p:nvPicPr>
            <p:cNvPr id="11" name="Grafik 10">
              <a:extLst>
                <a:ext uri="{FF2B5EF4-FFF2-40B4-BE49-F238E27FC236}">
                  <a16:creationId xmlns:a16="http://schemas.microsoft.com/office/drawing/2014/main" id="{69278F73-DA5E-5D44-6706-E6E2381F90B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6845457" y="990417"/>
              <a:ext cx="2473803" cy="2827203"/>
            </a:xfrm>
            <a:prstGeom prst="rect">
              <a:avLst/>
            </a:prstGeom>
          </p:spPr>
        </p:pic>
        <p:pic>
          <p:nvPicPr>
            <p:cNvPr id="12" name="Grafik 11">
              <a:extLst>
                <a:ext uri="{FF2B5EF4-FFF2-40B4-BE49-F238E27FC236}">
                  <a16:creationId xmlns:a16="http://schemas.microsoft.com/office/drawing/2014/main" id="{41E0CCA3-B268-CE67-D99F-2D93E77D0C63}"/>
                </a:ext>
              </a:extLst>
            </p:cNvPr>
            <p:cNvPicPr>
              <a:picLocks noChangeAspect="1"/>
            </p:cNvPicPr>
            <p:nvPr userDrawn="1"/>
          </p:nvPicPr>
          <p:blipFill>
            <a:blip r:embed="rId10">
              <a:extLst>
                <a:ext uri="{96DAC541-7B7A-43D3-8B79-37D633B846F1}">
                  <asvg:svgBlip xmlns:asvg="http://schemas.microsoft.com/office/drawing/2016/SVG/main" r:embed="rId11"/>
                </a:ext>
              </a:extLst>
            </a:blip>
            <a:srcRect t="1" b="25180"/>
            <a:stretch/>
          </p:blipFill>
          <p:spPr>
            <a:xfrm>
              <a:off x="3168164" y="6640195"/>
              <a:ext cx="2528986" cy="1892157"/>
            </a:xfrm>
            <a:prstGeom prst="rect">
              <a:avLst/>
            </a:prstGeom>
          </p:spPr>
        </p:pic>
        <p:pic>
          <p:nvPicPr>
            <p:cNvPr id="13" name="Grafik 12">
              <a:extLst>
                <a:ext uri="{FF2B5EF4-FFF2-40B4-BE49-F238E27FC236}">
                  <a16:creationId xmlns:a16="http://schemas.microsoft.com/office/drawing/2014/main" id="{B330C0F5-F43A-0976-97AA-3EFD13CC5A60}"/>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82815" y="830263"/>
              <a:ext cx="3456000" cy="1728000"/>
            </a:xfrm>
            <a:prstGeom prst="rect">
              <a:avLst/>
            </a:prstGeom>
          </p:spPr>
        </p:pic>
        <p:pic>
          <p:nvPicPr>
            <p:cNvPr id="14" name="Grafik 13">
              <a:extLst>
                <a:ext uri="{FF2B5EF4-FFF2-40B4-BE49-F238E27FC236}">
                  <a16:creationId xmlns:a16="http://schemas.microsoft.com/office/drawing/2014/main" id="{32CE6934-ED69-F62E-6107-AE23AD90B588}"/>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6907938" y="4978475"/>
              <a:ext cx="3744000" cy="2927644"/>
            </a:xfrm>
            <a:prstGeom prst="rect">
              <a:avLst/>
            </a:prstGeom>
          </p:spPr>
        </p:pic>
        <p:pic>
          <p:nvPicPr>
            <p:cNvPr id="15" name="Grafik 14">
              <a:extLst>
                <a:ext uri="{FF2B5EF4-FFF2-40B4-BE49-F238E27FC236}">
                  <a16:creationId xmlns:a16="http://schemas.microsoft.com/office/drawing/2014/main" id="{124838C0-B949-97FB-79FF-C10C5196AF68}"/>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11996980" y="4266033"/>
              <a:ext cx="2742957" cy="2742957"/>
            </a:xfrm>
            <a:prstGeom prst="rect">
              <a:avLst/>
            </a:prstGeom>
          </p:spPr>
        </p:pic>
        <p:pic>
          <p:nvPicPr>
            <p:cNvPr id="16" name="Grafik 15">
              <a:extLst>
                <a:ext uri="{FF2B5EF4-FFF2-40B4-BE49-F238E27FC236}">
                  <a16:creationId xmlns:a16="http://schemas.microsoft.com/office/drawing/2014/main" id="{7C9DF1B1-8247-5081-24F7-EEF8D4A58EDD}"/>
                </a:ext>
              </a:extLst>
            </p:cNvPr>
            <p:cNvPicPr>
              <a:picLocks noChangeAspect="1"/>
            </p:cNvPicPr>
            <p:nvPr userDrawn="1"/>
          </p:nvPicPr>
          <p:blipFill>
            <a:blip r:embed="rId18">
              <a:extLst>
                <a:ext uri="{96DAC541-7B7A-43D3-8B79-37D633B846F1}">
                  <asvg:svgBlip xmlns:asvg="http://schemas.microsoft.com/office/drawing/2016/SVG/main" r:embed="rId19"/>
                </a:ext>
              </a:extLst>
            </a:blip>
            <a:srcRect t="15405"/>
            <a:stretch/>
          </p:blipFill>
          <p:spPr>
            <a:xfrm>
              <a:off x="10392535" y="0"/>
              <a:ext cx="3852000" cy="3692462"/>
            </a:xfrm>
            <a:prstGeom prst="rect">
              <a:avLst/>
            </a:prstGeom>
          </p:spPr>
        </p:pic>
      </p:grpSp>
      <p:pic>
        <p:nvPicPr>
          <p:cNvPr id="17" name="Grafik 16" descr="Ein Bild, das Text, Schrift, Screenshot, Grafiken enthält.&#10;&#10;Automatisch generierte Beschreibung">
            <a:extLst>
              <a:ext uri="{FF2B5EF4-FFF2-40B4-BE49-F238E27FC236}">
                <a16:creationId xmlns:a16="http://schemas.microsoft.com/office/drawing/2014/main" id="{5DA873CE-5C31-B5B2-0F2E-975200C7DFF5}"/>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844337" y="7697150"/>
            <a:ext cx="2514600" cy="1765328"/>
          </a:xfrm>
          <a:prstGeom prst="rect">
            <a:avLst/>
          </a:prstGeom>
        </p:spPr>
      </p:pic>
      <p:cxnSp>
        <p:nvCxnSpPr>
          <p:cNvPr id="19" name="Gerader Verbinder 18">
            <a:extLst>
              <a:ext uri="{FF2B5EF4-FFF2-40B4-BE49-F238E27FC236}">
                <a16:creationId xmlns:a16="http://schemas.microsoft.com/office/drawing/2014/main" id="{DEE130FE-4DAD-DDB3-8A31-5AB6D2392FC6}"/>
              </a:ext>
            </a:extLst>
          </p:cNvPr>
          <p:cNvCxnSpPr>
            <a:cxnSpLocks/>
          </p:cNvCxnSpPr>
          <p:nvPr userDrawn="1"/>
        </p:nvCxnSpPr>
        <p:spPr>
          <a:xfrm>
            <a:off x="758031" y="18868390"/>
            <a:ext cx="13603288"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0" name="Gerader Verbinder 19">
            <a:extLst>
              <a:ext uri="{FF2B5EF4-FFF2-40B4-BE49-F238E27FC236}">
                <a16:creationId xmlns:a16="http://schemas.microsoft.com/office/drawing/2014/main" id="{4BC7E8F3-3D49-FA0B-5DF2-881187888414}"/>
              </a:ext>
            </a:extLst>
          </p:cNvPr>
          <p:cNvCxnSpPr>
            <a:cxnSpLocks/>
          </p:cNvCxnSpPr>
          <p:nvPr userDrawn="1"/>
        </p:nvCxnSpPr>
        <p:spPr>
          <a:xfrm>
            <a:off x="758031" y="16851811"/>
            <a:ext cx="13603288" cy="0"/>
          </a:xfrm>
          <a:prstGeom prst="line">
            <a:avLst/>
          </a:prstGeom>
          <a:ln w="12700">
            <a:solidFill>
              <a:srgbClr val="000000"/>
            </a:solidFill>
          </a:ln>
        </p:spPr>
        <p:style>
          <a:lnRef idx="2">
            <a:schemeClr val="accent1"/>
          </a:lnRef>
          <a:fillRef idx="0">
            <a:schemeClr val="accent1"/>
          </a:fillRef>
          <a:effectRef idx="1">
            <a:schemeClr val="accent1"/>
          </a:effectRef>
          <a:fontRef idx="minor">
            <a:schemeClr val="tx1"/>
          </a:fontRef>
        </p:style>
      </p:cxnSp>
      <p:sp>
        <p:nvSpPr>
          <p:cNvPr id="21" name="Textfeld 20">
            <a:extLst>
              <a:ext uri="{FF2B5EF4-FFF2-40B4-BE49-F238E27FC236}">
                <a16:creationId xmlns:a16="http://schemas.microsoft.com/office/drawing/2014/main" id="{6FB3332C-043A-4697-543F-A42A3E6ED0B7}"/>
              </a:ext>
            </a:extLst>
          </p:cNvPr>
          <p:cNvSpPr txBox="1"/>
          <p:nvPr userDrawn="1"/>
        </p:nvSpPr>
        <p:spPr>
          <a:xfrm>
            <a:off x="11352941" y="17819729"/>
            <a:ext cx="3010759" cy="391716"/>
          </a:xfrm>
          <a:prstGeom prst="rect">
            <a:avLst/>
          </a:prstGeom>
          <a:noFill/>
        </p:spPr>
        <p:txBody>
          <a:bodyPr wrap="square" lIns="0" tIns="0" rIns="0" bIns="0" rtlCol="0">
            <a:spAutoFit/>
          </a:bodyPr>
          <a:lstStyle/>
          <a:p>
            <a:pPr algn="r"/>
            <a:r>
              <a:rPr lang="de-DE" sz="2800" dirty="0">
                <a:latin typeface="+mj-lt"/>
              </a:rPr>
              <a:t>www.efre.nrw</a:t>
            </a:r>
          </a:p>
        </p:txBody>
      </p:sp>
    </p:spTree>
    <p:extLst>
      <p:ext uri="{BB962C8B-B14F-4D97-AF65-F5344CB8AC3E}">
        <p14:creationId xmlns:p14="http://schemas.microsoft.com/office/powerpoint/2010/main" val="34524503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599" userDrawn="1">
          <p15:clr>
            <a:srgbClr val="F26B43"/>
          </p15:clr>
        </p15:guide>
        <p15:guide id="2" pos="4762" userDrawn="1">
          <p15:clr>
            <a:srgbClr val="F26B43"/>
          </p15:clr>
        </p15:guide>
        <p15:guide id="3" pos="476" userDrawn="1">
          <p15:clr>
            <a:srgbClr val="F26B43"/>
          </p15:clr>
        </p15:guide>
        <p15:guide id="4" pos="9048" userDrawn="1">
          <p15:clr>
            <a:srgbClr val="F26B43"/>
          </p15:clr>
        </p15:guide>
        <p15:guide id="5" orient="horz" pos="475" userDrawn="1">
          <p15:clr>
            <a:srgbClr val="F26B43"/>
          </p15:clr>
        </p15:guide>
        <p15:guide id="6" orient="horz" pos="12995" userDrawn="1">
          <p15:clr>
            <a:srgbClr val="F26B43"/>
          </p15:clr>
        </p15:guide>
        <p15:guide id="7" orient="horz" pos="12246" userDrawn="1">
          <p15:clr>
            <a:srgbClr val="F26B43"/>
          </p15:clr>
        </p15:guide>
        <p15:guide id="8" orient="horz" pos="537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73FAD4C-0803-5379-9FE0-2033917BD8BF}"/>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965F66DC-397B-6A5C-5BF5-6B875DCA5B81}"/>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08F271EB-ADA6-4D80-E001-F0FFC622CE4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7" name="Bildplatzhalter 6">
            <a:extLst>
              <a:ext uri="{FF2B5EF4-FFF2-40B4-BE49-F238E27FC236}">
                <a16:creationId xmlns:a16="http://schemas.microsoft.com/office/drawing/2014/main" id="{449D307E-E9D4-0AB1-723E-34BBE4CCDDE5}"/>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7C1259E5-FAE9-F104-550C-D2E5A6DF99A1}"/>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07376FA0-83C1-24B3-C7B0-E590D3E163CF}"/>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075D5538-C9B4-D46A-E81C-153A36D1B7B3}"/>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612072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18FD9F4A-0D6B-DE6E-3AB5-C980318872D9}"/>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5C9B70BE-6212-9CF7-39C6-B37B1C37C59F}"/>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B39DE3A4-8D7E-8883-EC1C-3894918BA9DD}"/>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2EB56B84-C89D-3475-9949-763828548ED7}"/>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8491A0C4-B2EF-F167-76DC-3C0F41AC7775}"/>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80B10352-51A4-2C88-4600-A07BE7E6A91D}"/>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4DE6F010-DBE1-3125-96D6-D22C6119EB72}"/>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2536399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AE4B8F81-DB28-571F-546E-8BD100592D07}"/>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00025FE6-C853-D9C0-1047-6A533960C912}"/>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20C92BF0-92D2-6C0E-544B-EE94D46E46D3}"/>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798683D2-3D0D-139A-64AF-AC1DCF84BC49}"/>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8D284E7C-E347-CB01-128D-37A7841693D4}"/>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2518241D-8827-1947-309D-7858554AFDAE}"/>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A6787F86-D29F-7BC6-76B0-CCE265C57BFA}"/>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2025373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12471645-9A0E-34FC-44B7-129B272A460A}"/>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46F38980-2113-B082-56A2-3880121D1F18}"/>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FB6273FA-5F93-465D-BAB1-AC515C14F075}"/>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2A32F2BF-BCDA-8946-5071-96998C0DD2E3}"/>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B6EA426F-C0A4-8241-AF5A-771BE44DF855}"/>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76C5C5D0-5B67-7C8C-08F2-1BB046E19F36}"/>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A22E2CD2-05EC-6B24-3830-0CA710716A9F}"/>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878608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B0CE9-767B-ED12-E9A0-7D316D114784}"/>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E1A0ADDA-20AF-780E-B34A-5B1ABD5F1D20}"/>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1DD2FBA8-7E27-16A8-7FBF-F977F9D4D544}"/>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FA4F2F02-EED8-C6C6-BF25-E15979D52D4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7" name="Bildplatzhalter 6">
            <a:extLst>
              <a:ext uri="{FF2B5EF4-FFF2-40B4-BE49-F238E27FC236}">
                <a16:creationId xmlns:a16="http://schemas.microsoft.com/office/drawing/2014/main" id="{C697FC93-C982-C585-5D85-0D6B758243BA}"/>
              </a:ext>
            </a:extLst>
          </p:cNvPr>
          <p:cNvSpPr>
            <a:spLocks noGrp="1"/>
          </p:cNvSpPr>
          <p:nvPr>
            <p:ph type="pic" sz="quarter" idx="11"/>
          </p:nvPr>
        </p:nvSpPr>
        <p:spPr/>
        <p:txBody>
          <a:bodyPr/>
          <a:lstStyle/>
          <a:p>
            <a:endParaRPr lang="de-DE"/>
          </a:p>
        </p:txBody>
      </p:sp>
      <p:sp>
        <p:nvSpPr>
          <p:cNvPr id="8" name="Bildplatzhalter 7">
            <a:extLst>
              <a:ext uri="{FF2B5EF4-FFF2-40B4-BE49-F238E27FC236}">
                <a16:creationId xmlns:a16="http://schemas.microsoft.com/office/drawing/2014/main" id="{648279A3-9ADA-131F-0F20-984FEAC9758D}"/>
              </a:ext>
            </a:extLst>
          </p:cNvPr>
          <p:cNvSpPr>
            <a:spLocks noGrp="1"/>
          </p:cNvSpPr>
          <p:nvPr>
            <p:ph type="pic" sz="quarter" idx="12"/>
          </p:nvPr>
        </p:nvSpPr>
        <p:spPr/>
        <p:txBody>
          <a:bodyPr/>
          <a:lstStyle/>
          <a:p>
            <a:endParaRPr lang="de-DE"/>
          </a:p>
        </p:txBody>
      </p:sp>
      <p:sp>
        <p:nvSpPr>
          <p:cNvPr id="9" name="Bildplatzhalter 8">
            <a:extLst>
              <a:ext uri="{FF2B5EF4-FFF2-40B4-BE49-F238E27FC236}">
                <a16:creationId xmlns:a16="http://schemas.microsoft.com/office/drawing/2014/main" id="{30C05954-0895-977F-592B-1FD2DB0F76A4}"/>
              </a:ext>
            </a:extLst>
          </p:cNvPr>
          <p:cNvSpPr>
            <a:spLocks noGrp="1"/>
          </p:cNvSpPr>
          <p:nvPr>
            <p:ph type="pic" sz="quarter" idx="13"/>
          </p:nvPr>
        </p:nvSpPr>
        <p:spPr/>
        <p:txBody>
          <a:bodyPr/>
          <a:lstStyle/>
          <a:p>
            <a:endParaRPr lang="de-DE"/>
          </a:p>
        </p:txBody>
      </p:sp>
      <p:sp>
        <p:nvSpPr>
          <p:cNvPr id="10" name="Bildplatzhalter 9">
            <a:extLst>
              <a:ext uri="{FF2B5EF4-FFF2-40B4-BE49-F238E27FC236}">
                <a16:creationId xmlns:a16="http://schemas.microsoft.com/office/drawing/2014/main" id="{DC548D48-829F-C42E-A23A-405C90CAA9CE}"/>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119919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5E3E5-1945-A376-32A6-2FD2E2541FD8}"/>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1FC31633-F07D-E087-DD61-6DFE74A5654D}"/>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C38C90C3-4F61-EB8B-0902-0E479E65A19C}"/>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77BD18F6-D2FE-1B0F-8526-1E79BCE3C3B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11" name="Bildplatzhalter 10">
            <a:extLst>
              <a:ext uri="{FF2B5EF4-FFF2-40B4-BE49-F238E27FC236}">
                <a16:creationId xmlns:a16="http://schemas.microsoft.com/office/drawing/2014/main" id="{FD6C60C8-34CA-9EF0-CDE5-93D6A40AA8BD}"/>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7F97BD3E-6C5E-CECB-9473-DCC9713B2070}"/>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9EE32B56-8733-58EB-9031-D5BF355994E3}"/>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819F1756-730A-DC59-586B-1F51DF5BA6E7}"/>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1466515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272878-4B69-E990-F8D1-A7D25A6AF675}"/>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68B5FF06-F933-867E-3A84-01DF0814C2D1}"/>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9F1F5CA9-7839-37FF-9220-166ED98699F3}"/>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F3648B83-C12D-0311-E9F1-534C901CE34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10" name="Bildplatzhalter 9">
            <a:extLst>
              <a:ext uri="{FF2B5EF4-FFF2-40B4-BE49-F238E27FC236}">
                <a16:creationId xmlns:a16="http://schemas.microsoft.com/office/drawing/2014/main" id="{1D6FA688-8B00-24BF-6094-C20D39A0C982}"/>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95381043-449F-7B2D-86B9-17464D8BE95D}"/>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9F4A3EC1-4113-F693-C15C-6DBF11426F60}"/>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E32344E9-8321-C0A7-48E2-54EBBF041BEA}"/>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2530504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47CE8-3EB1-9711-078F-2B3F932EE686}"/>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68313D9A-C726-EFD5-49C2-591865C13AD0}"/>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F844B9C5-4FD0-FE03-5868-003573FDF1F4}"/>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0E2DFBE3-EFE7-5D1C-01C2-AFA5036A9D9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11" name="Bildplatzhalter 10">
            <a:extLst>
              <a:ext uri="{FF2B5EF4-FFF2-40B4-BE49-F238E27FC236}">
                <a16:creationId xmlns:a16="http://schemas.microsoft.com/office/drawing/2014/main" id="{79113C65-DC02-87D1-DCE8-CAFA1A08C9B6}"/>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732B30AA-03C6-D85A-2345-3E1DDC6D584C}"/>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84E0F6B6-D169-4F8B-8B51-B200234567C2}"/>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100FEB2F-CC15-C60D-999A-58B38E538F6D}"/>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167843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296D05-476D-A0D1-7476-8022F957791C}"/>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EF47B18E-B7C3-0B71-2D28-50A4B05DBBBF}"/>
              </a:ext>
            </a:extLst>
          </p:cNvPr>
          <p:cNvSpPr>
            <a:spLocks noGrp="1"/>
          </p:cNvSpPr>
          <p:nvPr>
            <p:ph type="ctrTitle"/>
          </p:nvPr>
        </p:nvSpPr>
        <p:spPr>
          <a:xfrm>
            <a:off x="760412" y="10475913"/>
            <a:ext cx="10800000" cy="2071695"/>
          </a:xfrm>
        </p:spPr>
        <p:txBody>
          <a:bodyPr/>
          <a:lstStyle/>
          <a:p>
            <a:r>
              <a:rPr lang="de-DE" dirty="0"/>
              <a:t>Projektname und ggf. Untertitel in drei Zeilen Lorem ipsum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 </a:t>
            </a:r>
            <a:r>
              <a:rPr lang="de-DE" dirty="0" err="1"/>
              <a:t>dolor</a:t>
            </a:r>
            <a:endParaRPr lang="de-DE" dirty="0"/>
          </a:p>
        </p:txBody>
      </p:sp>
      <p:sp>
        <p:nvSpPr>
          <p:cNvPr id="5" name="Untertitel 4">
            <a:extLst>
              <a:ext uri="{FF2B5EF4-FFF2-40B4-BE49-F238E27FC236}">
                <a16:creationId xmlns:a16="http://schemas.microsoft.com/office/drawing/2014/main" id="{0FA1D004-AD08-6708-744E-9D3A899B0C9D}"/>
              </a:ext>
            </a:extLst>
          </p:cNvPr>
          <p:cNvSpPr>
            <a:spLocks noGrp="1"/>
          </p:cNvSpPr>
          <p:nvPr>
            <p:ph type="subTitle" idx="1"/>
          </p:nvPr>
        </p:nvSpPr>
        <p:spPr>
          <a:xfrm>
            <a:off x="760412" y="12742408"/>
            <a:ext cx="10800000" cy="3600000"/>
          </a:xfrm>
        </p:spPr>
        <p:txBody>
          <a:bodyPr/>
          <a:lstStyle/>
          <a:p>
            <a:r>
              <a:rPr lang="de-DE" dirty="0"/>
              <a:t>Die Projektbeschreibung sollte kurz und verständlich den Inhalt des Projektes wiedergeben. Diese kann zum Beispiel Bezug nehmen auf die Förderziele des EFRE.NRW Programms und die Querschnittsziele. Die Beschreibung kann hier auf maximal acht Zeilen  geschehen. Zu lange Texte müssen entsprechend gekürzt werden. </a:t>
            </a:r>
          </a:p>
          <a:p>
            <a:r>
              <a:rPr lang="de-DE" dirty="0"/>
              <a:t>Bitte nicht die Schriftgröße, die Schriftart oder die Größe des Textfeldes verändern. Diese Einstellungen entsprechen dem Corporate Design des EFRE.NRW und dürfen nicht verändert werden.</a:t>
            </a:r>
          </a:p>
        </p:txBody>
      </p:sp>
      <p:pic>
        <p:nvPicPr>
          <p:cNvPr id="12" name="Bildplatzhalter 11" descr="Ein Bild, das Text, Screenshot, Schrift, Logo enthält.&#10;&#10;KI-generierte Inhalte können fehlerhaft sein.">
            <a:extLst>
              <a:ext uri="{FF2B5EF4-FFF2-40B4-BE49-F238E27FC236}">
                <a16:creationId xmlns:a16="http://schemas.microsoft.com/office/drawing/2014/main" id="{5F29C902-9BBF-FA67-57C7-2DB04B5BBC4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453" b="4453"/>
          <a:stretch/>
        </p:blipFill>
        <p:spPr>
          <a:xfrm>
            <a:off x="0" y="16877211"/>
            <a:ext cx="11560412" cy="1959428"/>
          </a:xfrm>
        </p:spPr>
      </p:pic>
      <p:sp>
        <p:nvSpPr>
          <p:cNvPr id="10" name="Bildplatzhalter 9">
            <a:extLst>
              <a:ext uri="{FF2B5EF4-FFF2-40B4-BE49-F238E27FC236}">
                <a16:creationId xmlns:a16="http://schemas.microsoft.com/office/drawing/2014/main" id="{54F0ABB0-E97E-0F9C-B060-F0E99AD1AD69}"/>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D903497F-AAA7-C164-70F3-A2D832A91EA7}"/>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6165D04C-5A8E-3CB9-A49B-9E39D5FD22B4}"/>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08DFC1DA-B4B0-5C04-6981-BE44E9ECCA58}"/>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3883879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0F30B11C-8C45-542B-CD14-A24CB413B1ED}"/>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479A7F27-8AD0-BA2A-57B5-D372FE1567DA}"/>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CCAB0212-C5BA-E4D2-A417-F2ACA37E0E3C}"/>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1DA05476-C688-531E-447B-68AD51D5673C}"/>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0C865ECC-8609-173A-599A-362FA1E0161E}"/>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613F06DB-23AF-D813-AFCD-DE1BC62B8A6A}"/>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77091CE8-F801-05D9-8ED0-C2AF035462C7}"/>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915216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DB4BC665-7F7D-DBF4-0122-780229F5AE37}"/>
              </a:ext>
            </a:extLst>
          </p:cNvPr>
          <p:cNvSpPr>
            <a:spLocks noGrp="1"/>
          </p:cNvSpPr>
          <p:nvPr>
            <p:ph type="ctrTitle"/>
          </p:nvPr>
        </p:nvSpPr>
        <p:spPr/>
        <p:txBody>
          <a:bodyPr/>
          <a:lstStyle/>
          <a:p>
            <a:endParaRPr lang="de-DE"/>
          </a:p>
        </p:txBody>
      </p:sp>
      <p:sp>
        <p:nvSpPr>
          <p:cNvPr id="10" name="Untertitel 9">
            <a:extLst>
              <a:ext uri="{FF2B5EF4-FFF2-40B4-BE49-F238E27FC236}">
                <a16:creationId xmlns:a16="http://schemas.microsoft.com/office/drawing/2014/main" id="{23000BC3-0DE1-1B91-C611-F619DDFF0DF7}"/>
              </a:ext>
            </a:extLst>
          </p:cNvPr>
          <p:cNvSpPr>
            <a:spLocks noGrp="1"/>
          </p:cNvSpPr>
          <p:nvPr>
            <p:ph type="subTitle" idx="1"/>
          </p:nvPr>
        </p:nvSpPr>
        <p:spPr/>
        <p:txBody>
          <a:bodyPr/>
          <a:lstStyle/>
          <a:p>
            <a:endParaRPr lang="de-DE"/>
          </a:p>
        </p:txBody>
      </p:sp>
      <p:sp>
        <p:nvSpPr>
          <p:cNvPr id="11" name="Bildplatzhalter 10">
            <a:extLst>
              <a:ext uri="{FF2B5EF4-FFF2-40B4-BE49-F238E27FC236}">
                <a16:creationId xmlns:a16="http://schemas.microsoft.com/office/drawing/2014/main" id="{7AD521D0-E57E-FDAA-2AFD-94997169D49F}"/>
              </a:ext>
            </a:extLst>
          </p:cNvPr>
          <p:cNvSpPr>
            <a:spLocks noGrp="1"/>
          </p:cNvSpPr>
          <p:nvPr>
            <p:ph type="pic" sz="quarter" idx="10"/>
          </p:nvPr>
        </p:nvSpPr>
        <p:spPr/>
        <p:txBody>
          <a:bodyPr/>
          <a:lstStyle/>
          <a:p>
            <a:endParaRPr lang="de-DE"/>
          </a:p>
        </p:txBody>
      </p:sp>
      <p:sp>
        <p:nvSpPr>
          <p:cNvPr id="12" name="Bildplatzhalter 11">
            <a:extLst>
              <a:ext uri="{FF2B5EF4-FFF2-40B4-BE49-F238E27FC236}">
                <a16:creationId xmlns:a16="http://schemas.microsoft.com/office/drawing/2014/main" id="{6939A4F7-AC22-660D-2A2C-D9BCFC05FE3E}"/>
              </a:ext>
            </a:extLst>
          </p:cNvPr>
          <p:cNvSpPr>
            <a:spLocks noGrp="1"/>
          </p:cNvSpPr>
          <p:nvPr>
            <p:ph type="pic" sz="quarter" idx="11"/>
          </p:nvPr>
        </p:nvSpPr>
        <p:spPr/>
        <p:txBody>
          <a:bodyPr/>
          <a:lstStyle/>
          <a:p>
            <a:endParaRPr lang="de-DE"/>
          </a:p>
        </p:txBody>
      </p:sp>
      <p:sp>
        <p:nvSpPr>
          <p:cNvPr id="13" name="Bildplatzhalter 12">
            <a:extLst>
              <a:ext uri="{FF2B5EF4-FFF2-40B4-BE49-F238E27FC236}">
                <a16:creationId xmlns:a16="http://schemas.microsoft.com/office/drawing/2014/main" id="{9608AA39-AA50-126A-A046-A7CB96167EE8}"/>
              </a:ext>
            </a:extLst>
          </p:cNvPr>
          <p:cNvSpPr>
            <a:spLocks noGrp="1"/>
          </p:cNvSpPr>
          <p:nvPr>
            <p:ph type="pic" sz="quarter" idx="12"/>
          </p:nvPr>
        </p:nvSpPr>
        <p:spPr/>
        <p:txBody>
          <a:bodyPr/>
          <a:lstStyle/>
          <a:p>
            <a:endParaRPr lang="de-DE"/>
          </a:p>
        </p:txBody>
      </p:sp>
      <p:sp>
        <p:nvSpPr>
          <p:cNvPr id="14" name="Bildplatzhalter 13">
            <a:extLst>
              <a:ext uri="{FF2B5EF4-FFF2-40B4-BE49-F238E27FC236}">
                <a16:creationId xmlns:a16="http://schemas.microsoft.com/office/drawing/2014/main" id="{70B37884-9119-23E4-1A6E-42020632C77B}"/>
              </a:ext>
            </a:extLst>
          </p:cNvPr>
          <p:cNvSpPr>
            <a:spLocks noGrp="1"/>
          </p:cNvSpPr>
          <p:nvPr>
            <p:ph type="pic" sz="quarter" idx="13"/>
          </p:nvPr>
        </p:nvSpPr>
        <p:spPr/>
        <p:txBody>
          <a:bodyPr/>
          <a:lstStyle/>
          <a:p>
            <a:endParaRPr lang="de-DE"/>
          </a:p>
        </p:txBody>
      </p:sp>
      <p:sp>
        <p:nvSpPr>
          <p:cNvPr id="15" name="Bildplatzhalter 14">
            <a:extLst>
              <a:ext uri="{FF2B5EF4-FFF2-40B4-BE49-F238E27FC236}">
                <a16:creationId xmlns:a16="http://schemas.microsoft.com/office/drawing/2014/main" id="{5781005C-C3AA-3929-4F9D-E449228B0B15}"/>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1921826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E78E20-A2B3-3141-F31D-EB7CC8813C72}"/>
              </a:ext>
            </a:extLst>
          </p:cNvPr>
          <p:cNvSpPr>
            <a:spLocks noGrp="1"/>
          </p:cNvSpPr>
          <p:nvPr>
            <p:ph type="ctrTitle"/>
          </p:nvPr>
        </p:nvSpPr>
        <p:spPr/>
        <p:txBody>
          <a:bodyPr/>
          <a:lstStyle/>
          <a:p>
            <a:endParaRPr lang="de-DE"/>
          </a:p>
        </p:txBody>
      </p:sp>
      <p:sp>
        <p:nvSpPr>
          <p:cNvPr id="3" name="Untertitel 2">
            <a:extLst>
              <a:ext uri="{FF2B5EF4-FFF2-40B4-BE49-F238E27FC236}">
                <a16:creationId xmlns:a16="http://schemas.microsoft.com/office/drawing/2014/main" id="{14B47A42-65AC-060B-ECDB-78EE4AC3391D}"/>
              </a:ext>
            </a:extLst>
          </p:cNvPr>
          <p:cNvSpPr>
            <a:spLocks noGrp="1"/>
          </p:cNvSpPr>
          <p:nvPr>
            <p:ph type="subTitle" idx="1"/>
          </p:nvPr>
        </p:nvSpPr>
        <p:spPr/>
        <p:txBody>
          <a:bodyPr/>
          <a:lstStyle/>
          <a:p>
            <a:endParaRPr lang="de-DE"/>
          </a:p>
        </p:txBody>
      </p:sp>
      <p:sp>
        <p:nvSpPr>
          <p:cNvPr id="4" name="Bildplatzhalter 3">
            <a:extLst>
              <a:ext uri="{FF2B5EF4-FFF2-40B4-BE49-F238E27FC236}">
                <a16:creationId xmlns:a16="http://schemas.microsoft.com/office/drawing/2014/main" id="{7C62B10E-6CEB-368F-B269-D0676A7B3181}"/>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6F15A41E-B07E-EA81-BB33-B3D088FB0A53}"/>
              </a:ext>
            </a:extLst>
          </p:cNvPr>
          <p:cNvSpPr>
            <a:spLocks noGrp="1"/>
          </p:cNvSpPr>
          <p:nvPr>
            <p:ph type="pic" sz="quarter" idx="11"/>
          </p:nvPr>
        </p:nvSpPr>
        <p:spPr/>
        <p:txBody>
          <a:bodyPr/>
          <a:lstStyle/>
          <a:p>
            <a:endParaRPr lang="de-DE"/>
          </a:p>
        </p:txBody>
      </p:sp>
      <p:sp>
        <p:nvSpPr>
          <p:cNvPr id="6" name="Bildplatzhalter 5">
            <a:extLst>
              <a:ext uri="{FF2B5EF4-FFF2-40B4-BE49-F238E27FC236}">
                <a16:creationId xmlns:a16="http://schemas.microsoft.com/office/drawing/2014/main" id="{36B2278D-6FA1-6B0E-46C1-E67C11409F28}"/>
              </a:ext>
            </a:extLst>
          </p:cNvPr>
          <p:cNvSpPr>
            <a:spLocks noGrp="1"/>
          </p:cNvSpPr>
          <p:nvPr>
            <p:ph type="pic" sz="quarter" idx="12"/>
          </p:nvPr>
        </p:nvSpPr>
        <p:spPr/>
        <p:txBody>
          <a:bodyPr/>
          <a:lstStyle/>
          <a:p>
            <a:endParaRPr lang="de-DE"/>
          </a:p>
        </p:txBody>
      </p:sp>
      <p:sp>
        <p:nvSpPr>
          <p:cNvPr id="7" name="Bildplatzhalter 6">
            <a:extLst>
              <a:ext uri="{FF2B5EF4-FFF2-40B4-BE49-F238E27FC236}">
                <a16:creationId xmlns:a16="http://schemas.microsoft.com/office/drawing/2014/main" id="{248EF145-BE43-FF02-0B00-425D166366AC}"/>
              </a:ext>
            </a:extLst>
          </p:cNvPr>
          <p:cNvSpPr>
            <a:spLocks noGrp="1"/>
          </p:cNvSpPr>
          <p:nvPr>
            <p:ph type="pic" sz="quarter" idx="13"/>
          </p:nvPr>
        </p:nvSpPr>
        <p:spPr/>
        <p:txBody>
          <a:bodyPr/>
          <a:lstStyle/>
          <a:p>
            <a:endParaRPr lang="de-DE"/>
          </a:p>
        </p:txBody>
      </p:sp>
      <p:sp>
        <p:nvSpPr>
          <p:cNvPr id="8" name="Bildplatzhalter 7">
            <a:extLst>
              <a:ext uri="{FF2B5EF4-FFF2-40B4-BE49-F238E27FC236}">
                <a16:creationId xmlns:a16="http://schemas.microsoft.com/office/drawing/2014/main" id="{5DAF1B31-B151-895D-270A-FF607B220563}"/>
              </a:ext>
            </a:extLst>
          </p:cNvPr>
          <p:cNvSpPr>
            <a:spLocks noGrp="1"/>
          </p:cNvSpPr>
          <p:nvPr>
            <p:ph type="pic" sz="quarter" idx="14"/>
          </p:nvPr>
        </p:nvSpPr>
        <p:spPr/>
        <p:txBody>
          <a:bodyPr/>
          <a:lstStyle/>
          <a:p>
            <a:endParaRPr lang="de-DE"/>
          </a:p>
        </p:txBody>
      </p:sp>
    </p:spTree>
    <p:extLst>
      <p:ext uri="{BB962C8B-B14F-4D97-AF65-F5344CB8AC3E}">
        <p14:creationId xmlns:p14="http://schemas.microsoft.com/office/powerpoint/2010/main" val="763941085"/>
      </p:ext>
    </p:extLst>
  </p:cSld>
  <p:clrMapOvr>
    <a:masterClrMapping/>
  </p:clrMapOvr>
</p:sld>
</file>

<file path=ppt/theme/theme1.xml><?xml version="1.0" encoding="utf-8"?>
<a:theme xmlns:a="http://schemas.openxmlformats.org/drawingml/2006/main" name="Office">
  <a:themeElements>
    <a:clrScheme name="EFRE_JTF">
      <a:dk1>
        <a:srgbClr val="003064"/>
      </a:dk1>
      <a:lt1>
        <a:sysClr val="window" lastClr="FFFFFF"/>
      </a:lt1>
      <a:dk2>
        <a:srgbClr val="00A8B4"/>
      </a:dk2>
      <a:lt2>
        <a:srgbClr val="B1C800"/>
      </a:lt2>
      <a:accent1>
        <a:srgbClr val="175E54"/>
      </a:accent1>
      <a:accent2>
        <a:srgbClr val="009EE0"/>
      </a:accent2>
      <a:accent3>
        <a:srgbClr val="009B74"/>
      </a:accent3>
      <a:accent4>
        <a:srgbClr val="882345"/>
      </a:accent4>
      <a:accent5>
        <a:srgbClr val="F29400"/>
      </a:accent5>
      <a:accent6>
        <a:srgbClr val="E75112"/>
      </a:accent6>
      <a:hlink>
        <a:srgbClr val="003064"/>
      </a:hlink>
      <a:folHlink>
        <a:srgbClr val="E75112"/>
      </a:folHlink>
    </a:clrScheme>
    <a:fontScheme name="EFRE_JTF">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222C7DF6FE1346B1FD8908DC0FC83A" ma:contentTypeVersion="13" ma:contentTypeDescription="Ein neues Dokument erstellen." ma:contentTypeScope="" ma:versionID="c2ff014a95745091d1ffcb56c2cbb88e">
  <xsd:schema xmlns:xsd="http://www.w3.org/2001/XMLSchema" xmlns:xs="http://www.w3.org/2001/XMLSchema" xmlns:p="http://schemas.microsoft.com/office/2006/metadata/properties" xmlns:ns2="1ba071ac-a9b1-495e-b997-cf72444ae6da" xmlns:ns3="a8c33073-92ea-4cb6-9e90-403cbcc76e0f" targetNamespace="http://schemas.microsoft.com/office/2006/metadata/properties" ma:root="true" ma:fieldsID="7c4e4d10819baff8df9e61e6a2ad682b" ns2:_="" ns3:_="">
    <xsd:import namespace="1ba071ac-a9b1-495e-b997-cf72444ae6da"/>
    <xsd:import namespace="a8c33073-92ea-4cb6-9e90-403cbcc76e0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071ac-a9b1-495e-b997-cf72444ae6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29376417-b28c-4768-9f0a-a4ce73b0056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c33073-92ea-4cb6-9e90-403cbcc76e0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3fd6ca7-c5d8-4273-94f4-9b45928378b7}" ma:internalName="TaxCatchAll" ma:showField="CatchAllData" ma:web="a8c33073-92ea-4cb6-9e90-403cbcc76e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ba071ac-a9b1-495e-b997-cf72444ae6da">
      <Terms xmlns="http://schemas.microsoft.com/office/infopath/2007/PartnerControls"/>
    </lcf76f155ced4ddcb4097134ff3c332f>
    <TaxCatchAll xmlns="a8c33073-92ea-4cb6-9e90-403cbcc76e0f" xsi:nil="true"/>
  </documentManagement>
</p:properties>
</file>

<file path=customXml/itemProps1.xml><?xml version="1.0" encoding="utf-8"?>
<ds:datastoreItem xmlns:ds="http://schemas.openxmlformats.org/officeDocument/2006/customXml" ds:itemID="{A3679CEF-2031-41C7-A765-0C03CBA1BE46}"/>
</file>

<file path=customXml/itemProps2.xml><?xml version="1.0" encoding="utf-8"?>
<ds:datastoreItem xmlns:ds="http://schemas.openxmlformats.org/officeDocument/2006/customXml" ds:itemID="{D4BE7D3C-6385-4D26-8A7F-F26334BECFAC}"/>
</file>

<file path=customXml/itemProps3.xml><?xml version="1.0" encoding="utf-8"?>
<ds:datastoreItem xmlns:ds="http://schemas.openxmlformats.org/officeDocument/2006/customXml" ds:itemID="{A27FA42E-B313-4EE9-8F86-D21256B34815}"/>
</file>

<file path=docProps/app.xml><?xml version="1.0" encoding="utf-8"?>
<Properties xmlns="http://schemas.openxmlformats.org/officeDocument/2006/extended-properties" xmlns:vt="http://schemas.openxmlformats.org/officeDocument/2006/docPropsVTypes">
  <Template>Office Theme</Template>
  <TotalTime>0</TotalTime>
  <Words>570</Words>
  <Application>Microsoft Office PowerPoint</Application>
  <PresentationFormat>Benutzerdefiniert</PresentationFormat>
  <Paragraphs>18</Paragraphs>
  <Slides>12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12</vt:i4>
      </vt:variant>
    </vt:vector>
  </HeadingPairs>
  <TitlesOfParts>
    <vt:vector size="17" baseType="lpstr">
      <vt:lpstr>Open Sans Bold</vt:lpstr>
      <vt:lpstr>Open Sans ExtraBold</vt:lpstr>
      <vt:lpstr>Arial</vt:lpstr>
      <vt:lpstr>Open Sans</vt:lpstr>
      <vt:lpstr>Office</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Projektname und ggf. Untertitel in drei Zeilen Lorem ipsum dolor sit amet consectetuer adipiscing elit dolor</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Sonja Lorenz</dc:creator>
  <cp:lastModifiedBy>Sonja Lorenz</cp:lastModifiedBy>
  <cp:revision>24</cp:revision>
  <dcterms:created xsi:type="dcterms:W3CDTF">2025-04-11T12:00:15Z</dcterms:created>
  <dcterms:modified xsi:type="dcterms:W3CDTF">2025-04-15T13:16:30Z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0x010100BB222C7DF6FE1346B1FD8908DC0FC83A</vt:lpwstr>
  </property>
</Properties>
</file>