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56" r:id="rId8"/>
    <p:sldId id="257" r:id="rId9"/>
    <p:sldId id="268" r:id="rId10"/>
    <p:sldId id="259" r:id="rId11"/>
    <p:sldId id="260" r:id="rId12"/>
    <p:sldId id="261" r:id="rId13"/>
  </p:sldIdLst>
  <p:sldSz cx="15119350" cy="10691813"/>
  <p:notesSz cx="6858000" cy="9144000"/>
  <p:embeddedFontLst>
    <p:embeddedFont>
      <p:font typeface="Open Sans" pitchFamily="2" charset="0"/>
      <p:regular r:id="rId14"/>
      <p:bold r:id="rId15"/>
      <p:italic r:id="rId16"/>
      <p:boldItalic r:id="rId17"/>
    </p:embeddedFont>
    <p:embeddedFont>
      <p:font typeface="Open Sans Bold" charset="0"/>
      <p:bold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ispiel" id="{21C0DA2B-E9D7-4DB8-A074-09D434C9ABB5}">
          <p14:sldIdLst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Vorlagen_leer" id="{9A783A04-1622-4F0D-9AD1-55C665F28C5E}">
          <p14:sldIdLst>
            <p14:sldId id="256"/>
            <p14:sldId id="257"/>
            <p14:sldId id="268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2046" y="282"/>
      </p:cViewPr>
      <p:guideLst>
        <p:guide orient="horz" pos="336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ündung und Digitalisi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A3BA577C-22BC-0612-601F-11D3F1BFB93F}"/>
              </a:ext>
            </a:extLst>
          </p:cNvPr>
          <p:cNvSpPr/>
          <p:nvPr userDrawn="1"/>
        </p:nvSpPr>
        <p:spPr>
          <a:xfrm>
            <a:off x="540000" y="712072"/>
            <a:ext cx="3503612" cy="345600"/>
          </a:xfrm>
          <a:prstGeom prst="roundRect">
            <a:avLst>
              <a:gd name="adj" fmla="val 50000"/>
            </a:avLst>
          </a:prstGeom>
          <a:solidFill>
            <a:srgbClr val="FCE1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FF9E290-3D25-8F59-C6D6-39C374C59894}"/>
              </a:ext>
            </a:extLst>
          </p:cNvPr>
          <p:cNvSpPr txBox="1"/>
          <p:nvPr userDrawn="1"/>
        </p:nvSpPr>
        <p:spPr>
          <a:xfrm>
            <a:off x="653566" y="712072"/>
            <a:ext cx="3350109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/>
                <a:ea typeface="Open Sans Bold" panose="020B0806030504020204"/>
                <a:cs typeface="Open Sans Bold" panose="020B0806030504020204"/>
              </a:rPr>
              <a:t>Gründung und Digitalisierung</a:t>
            </a:r>
          </a:p>
        </p:txBody>
      </p:sp>
    </p:spTree>
    <p:extLst>
      <p:ext uri="{BB962C8B-B14F-4D97-AF65-F5344CB8AC3E}">
        <p14:creationId xmlns:p14="http://schemas.microsoft.com/office/powerpoint/2010/main" val="26918116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in Kohleregion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81345637-E95F-7BF4-1B70-0BFE68C012B6}"/>
              </a:ext>
            </a:extLst>
          </p:cNvPr>
          <p:cNvSpPr/>
          <p:nvPr userDrawn="1"/>
        </p:nvSpPr>
        <p:spPr>
          <a:xfrm>
            <a:off x="540000" y="712800"/>
            <a:ext cx="3898106" cy="345814"/>
          </a:xfrm>
          <a:prstGeom prst="roundRect">
            <a:avLst>
              <a:gd name="adj" fmla="val 50000"/>
            </a:avLst>
          </a:prstGeom>
          <a:solidFill>
            <a:srgbClr val="C5D2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9DB3860-8178-79A9-58D0-948795CC5574}"/>
              </a:ext>
            </a:extLst>
          </p:cNvPr>
          <p:cNvSpPr txBox="1"/>
          <p:nvPr userDrawn="1"/>
        </p:nvSpPr>
        <p:spPr>
          <a:xfrm>
            <a:off x="655200" y="712800"/>
            <a:ext cx="3857316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Transformation in Kohleregionen</a:t>
            </a:r>
          </a:p>
        </p:txBody>
      </p:sp>
    </p:spTree>
    <p:extLst>
      <p:ext uri="{BB962C8B-B14F-4D97-AF65-F5344CB8AC3E}">
        <p14:creationId xmlns:p14="http://schemas.microsoft.com/office/powerpoint/2010/main" val="275057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dt und Reg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F944342-932B-4FD6-E30B-5316ADAFBE55}"/>
              </a:ext>
            </a:extLst>
          </p:cNvPr>
          <p:cNvSpPr/>
          <p:nvPr userDrawn="1"/>
        </p:nvSpPr>
        <p:spPr>
          <a:xfrm>
            <a:off x="540000" y="713580"/>
            <a:ext cx="2122237" cy="345814"/>
          </a:xfrm>
          <a:prstGeom prst="roundRect">
            <a:avLst>
              <a:gd name="adj" fmla="val 50000"/>
            </a:avLst>
          </a:prstGeom>
          <a:solidFill>
            <a:srgbClr val="E7CB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FFD4A46-3BB5-1D78-6484-41BCB26CA87A}"/>
              </a:ext>
            </a:extLst>
          </p:cNvPr>
          <p:cNvSpPr txBox="1"/>
          <p:nvPr userDrawn="1"/>
        </p:nvSpPr>
        <p:spPr>
          <a:xfrm>
            <a:off x="662399" y="713580"/>
            <a:ext cx="1914217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spc="-4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Stadt und Region</a:t>
            </a:r>
          </a:p>
        </p:txBody>
      </p:sp>
    </p:spTree>
    <p:extLst>
      <p:ext uri="{BB962C8B-B14F-4D97-AF65-F5344CB8AC3E}">
        <p14:creationId xmlns:p14="http://schemas.microsoft.com/office/powerpoint/2010/main" val="3153267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imaschutz und Klimaanpass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0E1325CE-A44D-32A0-9789-4D6AE016191E}"/>
              </a:ext>
            </a:extLst>
          </p:cNvPr>
          <p:cNvSpPr/>
          <p:nvPr userDrawn="1"/>
        </p:nvSpPr>
        <p:spPr>
          <a:xfrm>
            <a:off x="540000" y="712800"/>
            <a:ext cx="3993900" cy="345814"/>
          </a:xfrm>
          <a:prstGeom prst="roundRect">
            <a:avLst>
              <a:gd name="adj" fmla="val 50000"/>
            </a:avLst>
          </a:prstGeom>
          <a:solidFill>
            <a:srgbClr val="D5EA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0764E7F-89D1-B386-4C53-E0036F9FE4D2}"/>
              </a:ext>
            </a:extLst>
          </p:cNvPr>
          <p:cNvSpPr txBox="1"/>
          <p:nvPr userDrawn="1"/>
        </p:nvSpPr>
        <p:spPr>
          <a:xfrm>
            <a:off x="657637" y="712800"/>
            <a:ext cx="3736666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Klimaschutz und Klimaanpassung</a:t>
            </a:r>
          </a:p>
        </p:txBody>
      </p:sp>
    </p:spTree>
    <p:extLst>
      <p:ext uri="{BB962C8B-B14F-4D97-AF65-F5344CB8AC3E}">
        <p14:creationId xmlns:p14="http://schemas.microsoft.com/office/powerpoint/2010/main" val="24254229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sche Technologi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73EC802F-D30D-4021-EE12-974A49D1231F}"/>
              </a:ext>
            </a:extLst>
          </p:cNvPr>
          <p:cNvSpPr/>
          <p:nvPr userDrawn="1"/>
        </p:nvSpPr>
        <p:spPr>
          <a:xfrm>
            <a:off x="540000" y="712800"/>
            <a:ext cx="3131343" cy="345814"/>
          </a:xfrm>
          <a:prstGeom prst="roundRect">
            <a:avLst>
              <a:gd name="adj" fmla="val 50000"/>
            </a:avLst>
          </a:prstGeom>
          <a:solidFill>
            <a:srgbClr val="FEE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955064F-83F2-F812-7F39-366476C8EA9D}"/>
              </a:ext>
            </a:extLst>
          </p:cNvPr>
          <p:cNvSpPr txBox="1"/>
          <p:nvPr userDrawn="1"/>
        </p:nvSpPr>
        <p:spPr>
          <a:xfrm>
            <a:off x="662400" y="712800"/>
            <a:ext cx="3011971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Strategische Technologien</a:t>
            </a:r>
          </a:p>
        </p:txBody>
      </p:sp>
    </p:spTree>
    <p:extLst>
      <p:ext uri="{BB962C8B-B14F-4D97-AF65-F5344CB8AC3E}">
        <p14:creationId xmlns:p14="http://schemas.microsoft.com/office/powerpoint/2010/main" val="1880385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ation und Forsch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23BDF777-5A15-399E-82DB-BBFCFC3AE44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7666947"/>
            <a:ext cx="7559674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F4E6DE5-9D66-0358-211C-9DBEAECCFA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693" y="1787697"/>
            <a:ext cx="14029495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8400"/>
              </a:lnSpc>
              <a:defRPr sz="6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9131060A-5770-07B9-DC8B-E4FC010BF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51692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0" name="Bildplatzhalter 18">
            <a:extLst>
              <a:ext uri="{FF2B5EF4-FFF2-40B4-BE49-F238E27FC236}">
                <a16:creationId xmlns:a16="http://schemas.microsoft.com/office/drawing/2014/main" id="{9C36EA84-DF6D-B3C1-2CC1-74A83CD6DD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28234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1" name="Bildplatzhalter 18">
            <a:extLst>
              <a:ext uri="{FF2B5EF4-FFF2-40B4-BE49-F238E27FC236}">
                <a16:creationId xmlns:a16="http://schemas.microsoft.com/office/drawing/2014/main" id="{4F42E49C-2F5F-36DB-FF6B-4D7F3F0AA9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04776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2" name="Bildplatzhalter 18">
            <a:extLst>
              <a:ext uri="{FF2B5EF4-FFF2-40B4-BE49-F238E27FC236}">
                <a16:creationId xmlns:a16="http://schemas.microsoft.com/office/drawing/2014/main" id="{C0768B4D-D3EB-FDE0-7093-D2C4536F9A4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81317" y="9460527"/>
            <a:ext cx="2340000" cy="68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3895478-A2DA-20FA-5317-EFFFB0DDA4A3}"/>
              </a:ext>
            </a:extLst>
          </p:cNvPr>
          <p:cNvSpPr/>
          <p:nvPr userDrawn="1"/>
        </p:nvSpPr>
        <p:spPr>
          <a:xfrm>
            <a:off x="539999" y="712800"/>
            <a:ext cx="3184275" cy="345814"/>
          </a:xfrm>
          <a:prstGeom prst="roundRect">
            <a:avLst>
              <a:gd name="adj" fmla="val 50000"/>
            </a:avLst>
          </a:prstGeom>
          <a:solidFill>
            <a:srgbClr val="D3EC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D2441E0-635E-89B9-2CFF-8C37309B503C}"/>
              </a:ext>
            </a:extLst>
          </p:cNvPr>
          <p:cNvSpPr txBox="1"/>
          <p:nvPr userDrawn="1"/>
        </p:nvSpPr>
        <p:spPr>
          <a:xfrm>
            <a:off x="656050" y="712800"/>
            <a:ext cx="3011971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Innovation und Forschung</a:t>
            </a:r>
          </a:p>
        </p:txBody>
      </p:sp>
    </p:spTree>
    <p:extLst>
      <p:ext uri="{BB962C8B-B14F-4D97-AF65-F5344CB8AC3E}">
        <p14:creationId xmlns:p14="http://schemas.microsoft.com/office/powerpoint/2010/main" val="912467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17" Type="http://schemas.openxmlformats.org/officeDocument/2006/relationships/image" Target="../media/image10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sv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8.svg"/><Relationship Id="rId10" Type="http://schemas.openxmlformats.org/officeDocument/2006/relationships/image" Target="../media/image3.png"/><Relationship Id="rId19" Type="http://schemas.openxmlformats.org/officeDocument/2006/relationships/image" Target="../media/image1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05650D7-182F-E3E8-0687-A199F2A76A50}"/>
              </a:ext>
            </a:extLst>
          </p:cNvPr>
          <p:cNvSpPr/>
          <p:nvPr userDrawn="1"/>
        </p:nvSpPr>
        <p:spPr>
          <a:xfrm>
            <a:off x="0" y="5813425"/>
            <a:ext cx="15119350" cy="1836738"/>
          </a:xfrm>
          <a:prstGeom prst="rect">
            <a:avLst/>
          </a:prstGeom>
          <a:solidFill>
            <a:srgbClr val="D5E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FEDEBF1-677F-7192-D60F-329673405684}"/>
              </a:ext>
            </a:extLst>
          </p:cNvPr>
          <p:cNvCxnSpPr>
            <a:cxnSpLocks/>
          </p:cNvCxnSpPr>
          <p:nvPr userDrawn="1"/>
        </p:nvCxnSpPr>
        <p:spPr>
          <a:xfrm>
            <a:off x="538163" y="9044981"/>
            <a:ext cx="1404302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21C0A35B-B1EE-B84E-E687-C7A87664D501}"/>
              </a:ext>
            </a:extLst>
          </p:cNvPr>
          <p:cNvSpPr txBox="1"/>
          <p:nvPr userDrawn="1"/>
        </p:nvSpPr>
        <p:spPr>
          <a:xfrm>
            <a:off x="12446540" y="8333413"/>
            <a:ext cx="21290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800" spc="-40" baseline="0" dirty="0">
                <a:latin typeface="Open Sans Bold" panose="020B0806030504020204"/>
                <a:ea typeface="Open Sans Bold" panose="020B0806030504020204"/>
                <a:cs typeface="Open Sans Bold" panose="020B0806030504020204"/>
              </a:rPr>
              <a:t>www.efre.nrw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DB7B520-9883-07E2-88A4-3BBAE288486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b="13006"/>
          <a:stretch/>
        </p:blipFill>
        <p:spPr>
          <a:xfrm>
            <a:off x="9760747" y="6785795"/>
            <a:ext cx="1987200" cy="864368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FD70DB7-AEFA-66CF-91D7-4F0E3B7FEC8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r="32005" b="16926"/>
          <a:stretch/>
        </p:blipFill>
        <p:spPr>
          <a:xfrm>
            <a:off x="13942297" y="6212069"/>
            <a:ext cx="1177054" cy="1438094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480F44-7B04-4BF4-92F8-4240A3B7DF1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b="16421"/>
          <a:stretch/>
        </p:blipFill>
        <p:spPr>
          <a:xfrm>
            <a:off x="2713763" y="6257321"/>
            <a:ext cx="1458186" cy="139284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DAF80183-AD62-6DDB-A72F-3FA91F4B1E8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15771" y="6006564"/>
            <a:ext cx="1932129" cy="1510837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E57FA92-16CE-870D-CB8F-D081AE6FA43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b="15770"/>
          <a:stretch/>
        </p:blipFill>
        <p:spPr>
          <a:xfrm>
            <a:off x="6776175" y="6156890"/>
            <a:ext cx="1564550" cy="1493274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F77D6CA4-B763-86C4-1756-CE33CE0988A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t="26118"/>
          <a:stretch/>
        </p:blipFill>
        <p:spPr>
          <a:xfrm>
            <a:off x="4619626" y="5813423"/>
            <a:ext cx="1828800" cy="13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0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62" userDrawn="1">
          <p15:clr>
            <a:srgbClr val="F26B43"/>
          </p15:clr>
        </p15:guide>
        <p15:guide id="2" pos="4762" userDrawn="1">
          <p15:clr>
            <a:srgbClr val="F26B43"/>
          </p15:clr>
        </p15:guide>
        <p15:guide id="3" orient="horz" pos="4819" userDrawn="1">
          <p15:clr>
            <a:srgbClr val="F26B43"/>
          </p15:clr>
        </p15:guide>
        <p15:guide id="4" orient="horz" pos="442" userDrawn="1">
          <p15:clr>
            <a:srgbClr val="F26B43"/>
          </p15:clr>
        </p15:guide>
        <p15:guide id="5" pos="339" userDrawn="1">
          <p15:clr>
            <a:srgbClr val="F26B43"/>
          </p15:clr>
        </p15:guide>
        <p15:guide id="6" pos="9185" userDrawn="1">
          <p15:clr>
            <a:srgbClr val="F26B43"/>
          </p15:clr>
        </p15:guide>
        <p15:guide id="7" orient="horz" pos="6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76433919-1C46-A053-9729-F335BD97F90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24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5BAAFA7C-F1ED-7820-1E40-DCEA44FEBB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B3BF8A06-CCC4-39F1-6437-D020977F8F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F231722-34F4-8238-9E5E-2CF1295870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95DAD8FD-47FA-7A48-D5E1-79FB927A5B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E893CCD-413F-3639-430A-76B183013D1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Grafik 9" descr="Ein Bild, das Text, Schrift, Screenshot, Kreis enthält.&#10;&#10;KI-generierte Inhalte können fehlerhaft sein.">
            <a:extLst>
              <a:ext uri="{FF2B5EF4-FFF2-40B4-BE49-F238E27FC236}">
                <a16:creationId xmlns:a16="http://schemas.microsoft.com/office/drawing/2014/main" id="{B738EA97-2491-0B04-5692-0C20D76579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000" y="5471569"/>
            <a:ext cx="544069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751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DE55F55-0120-E6A3-C033-D109891B62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2CCA2BB-A301-E5F2-8CA2-ED7CFD1E19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BA692483-1527-09BE-4E14-7065DC1F1C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A3FAEE5-6B93-B1AD-F479-FBA07832A26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1D26D5B8-4B9F-2FDC-1B69-E15A8E93F7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D39E1CA8-00CD-360E-ADFE-69FA499D94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E289432-2DB0-E591-57F6-E33B03CC712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6102" y="5466396"/>
            <a:ext cx="592209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03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83768DC9-4701-2BB8-DB1C-C2D9CD5CA5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83CF3D7-8D4E-F7F7-3650-875F43ED5D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8C757167-5BF4-7911-23BB-C080BB5158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39C56EB-A761-C96B-8044-B8B51DE195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9FFBE053-ACEF-AD92-57B5-9BCBB73BCE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E0215B1-1048-47E1-7536-368B4C75C1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A846972-9502-DF10-8FAB-E2446CBB355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2185" y="5472000"/>
            <a:ext cx="504215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84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72AC586F-2A4B-4CFF-B160-930F65C7AB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D77B5D2-C34E-C991-88C1-2058DABC7F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B2B01CE-1F1D-D322-26C8-B2636D9E3D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4FE54F8-D8E1-79EC-AF36-FB70EB809F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ED734B0-88C9-5929-5613-8041847CB85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00702E9-F583-2CE6-A019-C458DF1ABD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2AD013C-2C70-B1CD-C99F-EB2BD66B1A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50050" y="5472000"/>
            <a:ext cx="5005613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93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D3BD20-A45F-2280-4172-353144CD8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8FD3F42C-61EA-328A-28EF-76D2D361AF2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77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657FAE11-C4E0-7E1E-8620-2DED4BC238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610C06DB-488D-E78A-FF64-50D0AFC852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0769411-CA06-9835-9EDE-27AEE5E82A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469A7660-7DD8-7002-15A2-936B732133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741D875-C077-107B-62B8-940F15831C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9F5F8FE-57AA-47E5-5683-54396206A867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00" y="5471569"/>
            <a:ext cx="589164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9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A4575-5C3F-4653-6985-00C11AE31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E70E4FB4-4A61-6062-C80D-8EB097C8999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77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F93FCDA-0AC6-2B92-58F1-330630A77B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1CB214D-CD9D-C2C6-1024-9A5D4D434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F252442-B1EC-C4C6-81A6-6E0D98AE11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571E71AB-0092-D7E6-EFBC-28A5A7BCCE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63F9ACF-CB45-E57B-FFA2-41ED831E3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7778423-D8DF-43B9-1C4D-98BDE35D34F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19675" y="5472000"/>
            <a:ext cx="478639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23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744528-2C03-05B9-EA51-8CF5C8C9E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D06865D1-DB02-27F6-6100-70D0FDEEF61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77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F7C3D48-AB48-9E88-10DC-12551F00B2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1E78994F-64C1-C952-E7BA-A0352E5F7E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863DA1E2-FC9A-7677-F620-2E8984AA2C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4F1AFD2-BAF9-89A0-C7B8-43C12D35C0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4FB9CA60-F626-4FA5-B30A-DF75B1F7C9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E2E4444-78F8-EC58-5CE7-5588AF38DD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6102" y="5466396"/>
            <a:ext cx="592209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62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A9D69-3854-A663-F0FA-8942B35D6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FA6B7B5B-2D9E-AC0A-607F-0012E1076A0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77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0C6E093-0CBD-F4FB-71E0-63FE6E6E6E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34C2F59-9F68-0802-73DD-94C865AE75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B2045A0-0E05-2BE3-DA43-D1ECB95F48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86F93172-3784-D23C-C35A-CF767E231A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1F27FFF-111A-3986-7B26-C0573E74B1E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15E18EE-CB69-4653-13AE-C6A35B46D41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2185" y="5472000"/>
            <a:ext cx="504215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11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0BFF7-056C-4E28-C87F-A3A057175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F11AB23A-CE79-9407-EE44-1828BA48D4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3777"/>
          <a:stretch/>
        </p:blipFill>
        <p:spPr>
          <a:xfrm>
            <a:off x="1" y="7666947"/>
            <a:ext cx="7559674" cy="1358198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6EC6F1F-ECD2-BC03-E83C-07FAC51A09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Titel des Projektes in </a:t>
            </a:r>
            <a:r>
              <a:rPr lang="de-DE" dirty="0" err="1"/>
              <a:t>max</a:t>
            </a:r>
            <a:r>
              <a:rPr lang="de-DE" dirty="0"/>
              <a:t> drei Zeilen 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commodo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dolor</a:t>
            </a:r>
            <a:endParaRPr lang="de-DE" dirty="0"/>
          </a:p>
        </p:txBody>
      </p:sp>
      <p:sp>
        <p:nvSpPr>
          <p:cNvPr id="2" name="Bildplatzhalter 1">
            <a:extLst>
              <a:ext uri="{FF2B5EF4-FFF2-40B4-BE49-F238E27FC236}">
                <a16:creationId xmlns:a16="http://schemas.microsoft.com/office/drawing/2014/main" id="{D986F43D-5D96-5D3D-E690-950C6FE1BE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7432A6E7-EA26-82D8-6511-4F4251810A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145E663D-5D1B-3E87-7456-E372FCBAFB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8098310C-BB00-4022-1D9C-B24F4015A6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5E89228D-3E10-5439-3052-6059056BA91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50050" y="5472000"/>
            <a:ext cx="5005613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39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31EFC59D-1092-8197-CFB9-ACE24227F7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2B7811FF-CB7D-C31A-0701-40CA1F090C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1B8F280C-32AE-FF06-9D44-460DDAC8A5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15847A80-1006-D326-3850-5D8650D497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965291AF-4EC0-E923-7177-3986824033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0083A4EF-70B7-4CB6-ADF3-0016B3A2F4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Grafik 9" descr="Ein Bild, das Text, Schrift, Screenshot, Kreis enthält.&#10;&#10;KI-generierte Inhalte können fehlerhaft sein.">
            <a:extLst>
              <a:ext uri="{FF2B5EF4-FFF2-40B4-BE49-F238E27FC236}">
                <a16:creationId xmlns:a16="http://schemas.microsoft.com/office/drawing/2014/main" id="{11AB18D8-42BC-E6A1-0D46-B77C24BC62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000" y="5471569"/>
            <a:ext cx="544069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855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Bildplatzhalter 33">
            <a:extLst>
              <a:ext uri="{FF2B5EF4-FFF2-40B4-BE49-F238E27FC236}">
                <a16:creationId xmlns:a16="http://schemas.microsoft.com/office/drawing/2014/main" id="{CB202455-AAC2-2F70-76BD-093AA2D38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3" name="Titel 32">
            <a:extLst>
              <a:ext uri="{FF2B5EF4-FFF2-40B4-BE49-F238E27FC236}">
                <a16:creationId xmlns:a16="http://schemas.microsoft.com/office/drawing/2014/main" id="{38179F4E-68BD-0D1F-E0D9-E909386FA9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5" name="Bildplatzhalter 34">
            <a:extLst>
              <a:ext uri="{FF2B5EF4-FFF2-40B4-BE49-F238E27FC236}">
                <a16:creationId xmlns:a16="http://schemas.microsoft.com/office/drawing/2014/main" id="{5F65AD26-9C32-A645-E8BA-5FF82945F9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6" name="Bildplatzhalter 35">
            <a:extLst>
              <a:ext uri="{FF2B5EF4-FFF2-40B4-BE49-F238E27FC236}">
                <a16:creationId xmlns:a16="http://schemas.microsoft.com/office/drawing/2014/main" id="{E0D202EB-AAC7-7B9A-C4A6-ECEBB20C8D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7" name="Bildplatzhalter 36">
            <a:extLst>
              <a:ext uri="{FF2B5EF4-FFF2-40B4-BE49-F238E27FC236}">
                <a16:creationId xmlns:a16="http://schemas.microsoft.com/office/drawing/2014/main" id="{5199BCF8-E5EF-AECF-2137-5171CFF530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E964FB36-032E-4806-921C-323D99F67C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0908AA8-7C6D-729F-2A67-087A10DD1D0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00" y="5471569"/>
            <a:ext cx="589164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76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D5042B62-EAEA-DF3B-8B39-9BCABB70F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9416E6C-9F8E-F232-76F8-5D75EE71A8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FE732FC-736F-1D21-BAB6-50AB533A2E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07CE2E5E-5E1B-EE22-2A28-D5357DAED0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01AD72D-3333-8D02-8FC0-4F820B8EC3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3AEB1FC-FB1B-961F-CC52-8E3F92C2B2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6C462BB-82E0-8F2C-6D58-0783E31153E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19675" y="5472000"/>
            <a:ext cx="478639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4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FRE_JTF">
      <a:dk1>
        <a:srgbClr val="003064"/>
      </a:dk1>
      <a:lt1>
        <a:sysClr val="window" lastClr="FFFFFF"/>
      </a:lt1>
      <a:dk2>
        <a:srgbClr val="00A8B4"/>
      </a:dk2>
      <a:lt2>
        <a:srgbClr val="B1C800"/>
      </a:lt2>
      <a:accent1>
        <a:srgbClr val="175E54"/>
      </a:accent1>
      <a:accent2>
        <a:srgbClr val="009EE0"/>
      </a:accent2>
      <a:accent3>
        <a:srgbClr val="009B74"/>
      </a:accent3>
      <a:accent4>
        <a:srgbClr val="882345"/>
      </a:accent4>
      <a:accent5>
        <a:srgbClr val="F29400"/>
      </a:accent5>
      <a:accent6>
        <a:srgbClr val="E75112"/>
      </a:accent6>
      <a:hlink>
        <a:srgbClr val="003064"/>
      </a:hlink>
      <a:folHlink>
        <a:srgbClr val="E75112"/>
      </a:folHlink>
    </a:clrScheme>
    <a:fontScheme name="EFRE_JTF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222C7DF6FE1346B1FD8908DC0FC83A" ma:contentTypeVersion="13" ma:contentTypeDescription="Ein neues Dokument erstellen." ma:contentTypeScope="" ma:versionID="c2ff014a95745091d1ffcb56c2cbb88e">
  <xsd:schema xmlns:xsd="http://www.w3.org/2001/XMLSchema" xmlns:xs="http://www.w3.org/2001/XMLSchema" xmlns:p="http://schemas.microsoft.com/office/2006/metadata/properties" xmlns:ns2="1ba071ac-a9b1-495e-b997-cf72444ae6da" xmlns:ns3="a8c33073-92ea-4cb6-9e90-403cbcc76e0f" targetNamespace="http://schemas.microsoft.com/office/2006/metadata/properties" ma:root="true" ma:fieldsID="7c4e4d10819baff8df9e61e6a2ad682b" ns2:_="" ns3:_="">
    <xsd:import namespace="1ba071ac-a9b1-495e-b997-cf72444ae6da"/>
    <xsd:import namespace="a8c33073-92ea-4cb6-9e90-403cbcc76e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a071ac-a9b1-495e-b997-cf72444ae6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29376417-b28c-4768-9f0a-a4ce73b005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c33073-92ea-4cb6-9e90-403cbcc76e0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3fd6ca7-c5d8-4273-94f4-9b45928378b7}" ma:internalName="TaxCatchAll" ma:showField="CatchAllData" ma:web="a8c33073-92ea-4cb6-9e90-403cbcc76e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ba071ac-a9b1-495e-b997-cf72444ae6da">
      <Terms xmlns="http://schemas.microsoft.com/office/infopath/2007/PartnerControls"/>
    </lcf76f155ced4ddcb4097134ff3c332f>
    <TaxCatchAll xmlns="a8c33073-92ea-4cb6-9e90-403cbcc76e0f" xsi:nil="true"/>
  </documentManagement>
</p:properties>
</file>

<file path=customXml/itemProps1.xml><?xml version="1.0" encoding="utf-8"?>
<ds:datastoreItem xmlns:ds="http://schemas.openxmlformats.org/officeDocument/2006/customXml" ds:itemID="{6B80B02C-EF07-4714-A0FA-9493C5EFAE1C}"/>
</file>

<file path=customXml/itemProps2.xml><?xml version="1.0" encoding="utf-8"?>
<ds:datastoreItem xmlns:ds="http://schemas.openxmlformats.org/officeDocument/2006/customXml" ds:itemID="{4C72CB83-5C08-46BD-80EC-28EBAD174E5F}"/>
</file>

<file path=customXml/itemProps3.xml><?xml version="1.0" encoding="utf-8"?>
<ds:datastoreItem xmlns:ds="http://schemas.openxmlformats.org/officeDocument/2006/customXml" ds:itemID="{57A4544C-AB76-41D5-B094-55A289DA71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Benutzerdefiniert</PresentationFormat>
  <Paragraphs>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Open Sans</vt:lpstr>
      <vt:lpstr>Arial</vt:lpstr>
      <vt:lpstr>Open Sans Bold</vt:lpstr>
      <vt:lpstr>Office</vt:lpstr>
      <vt:lpstr>Titel des Projektes in max drei Zeilen Lorem ipsum dolor sit dolor commodo ligula dolor</vt:lpstr>
      <vt:lpstr>Titel des Projektes in max drei Zeilen Lorem ipsum dolor sit dolor commodo ligula dolor</vt:lpstr>
      <vt:lpstr>Titel des Projektes in max drei Zeilen Lorem ipsum dolor sit dolor commodo ligula dolor</vt:lpstr>
      <vt:lpstr>Titel des Projektes in max drei Zeilen Lorem ipsum dolor sit dolor commodo ligula dolor</vt:lpstr>
      <vt:lpstr>Titel des Projektes in max drei Zeilen Lorem ipsum dolor sit dolor commodo ligula dolor</vt:lpstr>
      <vt:lpstr>Titel des Projektes in max drei Zeilen Lorem ipsum dolor sit dolor commodo ligula dolor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Sonja Lorenz</dc:creator>
  <cp:lastModifiedBy>Sonja Lorenz</cp:lastModifiedBy>
  <cp:revision>10</cp:revision>
  <dcterms:created xsi:type="dcterms:W3CDTF">2025-04-15T13:03:09Z</dcterms:created>
  <dcterms:modified xsi:type="dcterms:W3CDTF">2025-04-17T07:48:14Z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0x010100BB222C7DF6FE1346B1FD8908DC0FC83A</vt:lpwstr>
  </property>
</Properties>
</file>