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691813" cy="15119350"/>
  <p:notesSz cx="6858000" cy="9144000"/>
  <p:embeddedFontLst>
    <p:embeddedFont>
      <p:font typeface="Open Sans" pitchFamily="2" charset="0"/>
      <p:regular r:id="rId15"/>
      <p:bold r:id="rId16"/>
      <p:italic r:id="rId17"/>
      <p:boldItalic r:id="rId18"/>
    </p:embeddedFont>
    <p:embeddedFont>
      <p:font typeface="Open Sans Bold" charset="0"/>
      <p:bold r:id="rId1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ispiele" id="{F12E71F4-BB6A-4CB8-919F-647AC4580633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  <p14:section name="Vorlagen Leer" id="{B174F0FB-FCA0-4C64-B5F9-B6F0F63CE322}">
          <p14:sldIdLst>
            <p14:sldId id="262"/>
            <p14:sldId id="263"/>
            <p14:sldId id="264"/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2" pos="3368" userDrawn="1">
          <p15:clr>
            <a:srgbClr val="A4A3A4"/>
          </p15:clr>
        </p15:guide>
        <p15:guide id="3" orient="horz" pos="478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CFC"/>
    <a:srgbClr val="FEE9C9"/>
    <a:srgbClr val="D5EAE1"/>
    <a:srgbClr val="000000"/>
    <a:srgbClr val="E7CBD3"/>
    <a:srgbClr val="FCE1CE"/>
    <a:srgbClr val="C5D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3" autoAdjust="0"/>
    <p:restoredTop sz="94660"/>
  </p:normalViewPr>
  <p:slideViewPr>
    <p:cSldViewPr snapToGrid="0" showGuides="1">
      <p:cViewPr varScale="1">
        <p:scale>
          <a:sx n="43" d="100"/>
          <a:sy n="43" d="100"/>
        </p:scale>
        <p:origin x="3678" y="270"/>
      </p:cViewPr>
      <p:guideLst>
        <p:guide pos="3368"/>
        <p:guide orient="horz" pos="478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304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C1D2473-9F32-7F08-1E1D-C8561B2EE1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8B9F1C-A7D0-D589-A4AD-80A2FDAB00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32393-85BD-419A-BD2A-2DD8D6B3C82B}" type="datetimeFigureOut">
              <a:rPr lang="de-DE" smtClean="0"/>
              <a:t>17.04.2025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F964BA5-34D7-4462-E497-AAED1F4BD6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E983DAA-EB4D-56E2-D757-D0936F7DBBC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25987-DA82-4EE1-A86A-C3C4F60AE9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70342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ündung und Digitalisieru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D5D038CC-2FAA-A06F-8543-EEE02B8319B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5683250"/>
            <a:ext cx="10691813" cy="38560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Projektbild einfügen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B651CE3-FAC7-6DF6-4618-A5F437E46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6840"/>
              </a:lnSpc>
              <a:defRPr sz="5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921DDE-D003-2527-1571-C13AF9EC953C}"/>
              </a:ext>
            </a:extLst>
          </p:cNvPr>
          <p:cNvSpPr/>
          <p:nvPr/>
        </p:nvSpPr>
        <p:spPr>
          <a:xfrm>
            <a:off x="540000" y="712072"/>
            <a:ext cx="3503612" cy="345600"/>
          </a:xfrm>
          <a:prstGeom prst="roundRect">
            <a:avLst>
              <a:gd name="adj" fmla="val 50000"/>
            </a:avLst>
          </a:prstGeom>
          <a:solidFill>
            <a:srgbClr val="FCE1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E6FC87C-55D8-B7F2-C124-FF9816510610}"/>
              </a:ext>
            </a:extLst>
          </p:cNvPr>
          <p:cNvSpPr txBox="1"/>
          <p:nvPr userDrawn="1"/>
        </p:nvSpPr>
        <p:spPr>
          <a:xfrm>
            <a:off x="660709" y="712072"/>
            <a:ext cx="3350109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Gründung und Digitalisierung</a:t>
            </a:r>
          </a:p>
        </p:txBody>
      </p:sp>
      <p:sp>
        <p:nvSpPr>
          <p:cNvPr id="19" name="Bildplatzhalter 7">
            <a:extLst>
              <a:ext uri="{FF2B5EF4-FFF2-40B4-BE49-F238E27FC236}">
                <a16:creationId xmlns:a16="http://schemas.microsoft.com/office/drawing/2014/main" id="{D3D741B0-B2F1-0F9A-EA00-294D89252376}"/>
              </a:ext>
            </a:extLst>
          </p:cNvPr>
          <p:cNvSpPr>
            <a:spLocks noGrp="1"/>
          </p:cNvSpPr>
          <p:nvPr userDrawn="1">
            <p:ph type="pic" sz="quarter" idx="10" hasCustomPrompt="1"/>
          </p:nvPr>
        </p:nvSpPr>
        <p:spPr>
          <a:xfrm>
            <a:off x="1" y="12057303"/>
            <a:ext cx="8013217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20" name="Bildplatzhalter 18">
            <a:extLst>
              <a:ext uri="{FF2B5EF4-FFF2-40B4-BE49-F238E27FC236}">
                <a16:creationId xmlns:a16="http://schemas.microsoft.com/office/drawing/2014/main" id="{90F1D818-99B4-56AC-8442-7922CD34D935}"/>
              </a:ext>
            </a:extLst>
          </p:cNvPr>
          <p:cNvSpPr>
            <a:spLocks noGrp="1"/>
          </p:cNvSpPr>
          <p:nvPr userDrawn="1">
            <p:ph type="pic" sz="quarter" idx="11" hasCustomPrompt="1"/>
          </p:nvPr>
        </p:nvSpPr>
        <p:spPr>
          <a:xfrm>
            <a:off x="561217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39" name="Bildplatzhalter 18">
            <a:extLst>
              <a:ext uri="{FF2B5EF4-FFF2-40B4-BE49-F238E27FC236}">
                <a16:creationId xmlns:a16="http://schemas.microsoft.com/office/drawing/2014/main" id="{F30BAC19-B740-B5B2-317B-7D921AFE6DB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21858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40" name="Bildplatzhalter 18">
            <a:extLst>
              <a:ext uri="{FF2B5EF4-FFF2-40B4-BE49-F238E27FC236}">
                <a16:creationId xmlns:a16="http://schemas.microsoft.com/office/drawing/2014/main" id="{1041DC92-2A67-2512-677C-ECDE8AFFBAC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499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41" name="Bildplatzhalter 18">
            <a:extLst>
              <a:ext uri="{FF2B5EF4-FFF2-40B4-BE49-F238E27FC236}">
                <a16:creationId xmlns:a16="http://schemas.microsoft.com/office/drawing/2014/main" id="{452D1175-53DF-A93A-D5AC-05E2E46D724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3141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</p:spTree>
    <p:extLst>
      <p:ext uri="{BB962C8B-B14F-4D97-AF65-F5344CB8AC3E}">
        <p14:creationId xmlns:p14="http://schemas.microsoft.com/office/powerpoint/2010/main" val="256837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formation in Kohleregion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921DDE-D003-2527-1571-C13AF9EC953C}"/>
              </a:ext>
            </a:extLst>
          </p:cNvPr>
          <p:cNvSpPr/>
          <p:nvPr userDrawn="1"/>
        </p:nvSpPr>
        <p:spPr>
          <a:xfrm>
            <a:off x="540000" y="712800"/>
            <a:ext cx="3898106" cy="345814"/>
          </a:xfrm>
          <a:prstGeom prst="roundRect">
            <a:avLst>
              <a:gd name="adj" fmla="val 50000"/>
            </a:avLst>
          </a:prstGeom>
          <a:solidFill>
            <a:srgbClr val="C5D2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E6FC87C-55D8-B7F2-C124-FF9816510610}"/>
              </a:ext>
            </a:extLst>
          </p:cNvPr>
          <p:cNvSpPr txBox="1"/>
          <p:nvPr userDrawn="1"/>
        </p:nvSpPr>
        <p:spPr>
          <a:xfrm>
            <a:off x="662400" y="712800"/>
            <a:ext cx="3857316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Transformation in Kohleregionen</a:t>
            </a:r>
          </a:p>
        </p:txBody>
      </p:sp>
      <p:sp>
        <p:nvSpPr>
          <p:cNvPr id="2" name="Bildplatzhalter 5">
            <a:extLst>
              <a:ext uri="{FF2B5EF4-FFF2-40B4-BE49-F238E27FC236}">
                <a16:creationId xmlns:a16="http://schemas.microsoft.com/office/drawing/2014/main" id="{34D98F1F-E035-D126-49E1-7990B706A7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5683250"/>
            <a:ext cx="10691813" cy="38560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Projektbild einfügen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046334C-E72B-4D2E-1FFE-1477EF2AE9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6840"/>
              </a:lnSpc>
              <a:defRPr sz="5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Bildplatzhalter 7">
            <a:extLst>
              <a:ext uri="{FF2B5EF4-FFF2-40B4-BE49-F238E27FC236}">
                <a16:creationId xmlns:a16="http://schemas.microsoft.com/office/drawing/2014/main" id="{750C8682-E0F7-0335-3026-950C0B3275F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057303"/>
            <a:ext cx="8013217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5" name="Bildplatzhalter 18">
            <a:extLst>
              <a:ext uri="{FF2B5EF4-FFF2-40B4-BE49-F238E27FC236}">
                <a16:creationId xmlns:a16="http://schemas.microsoft.com/office/drawing/2014/main" id="{B3400CAF-EA3A-4554-E0E7-4A7341BAB64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217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6" name="Bildplatzhalter 18">
            <a:extLst>
              <a:ext uri="{FF2B5EF4-FFF2-40B4-BE49-F238E27FC236}">
                <a16:creationId xmlns:a16="http://schemas.microsoft.com/office/drawing/2014/main" id="{CEC6D20B-DBB6-3A9D-CED0-B38A4F6D5B2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21858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8" name="Bildplatzhalter 18">
            <a:extLst>
              <a:ext uri="{FF2B5EF4-FFF2-40B4-BE49-F238E27FC236}">
                <a16:creationId xmlns:a16="http://schemas.microsoft.com/office/drawing/2014/main" id="{F1A3F71B-613A-4ADE-13B0-6FF8E554C01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499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BE4EF886-A1E1-DB93-E9E0-6BF96BDC5F9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3141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</p:spTree>
    <p:extLst>
      <p:ext uri="{BB962C8B-B14F-4D97-AF65-F5344CB8AC3E}">
        <p14:creationId xmlns:p14="http://schemas.microsoft.com/office/powerpoint/2010/main" val="880388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dt und Reg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5">
            <a:extLst>
              <a:ext uri="{FF2B5EF4-FFF2-40B4-BE49-F238E27FC236}">
                <a16:creationId xmlns:a16="http://schemas.microsoft.com/office/drawing/2014/main" id="{1BD7788C-5D50-F357-D11F-1930B12077F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5683250"/>
            <a:ext cx="10691813" cy="38560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Projektbild einfügen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A25F047-B150-E2E0-0C7D-8805414FE4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6840"/>
              </a:lnSpc>
              <a:defRPr sz="5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6919EDA7-242F-C64F-9E1C-AC39F90DD0E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057303"/>
            <a:ext cx="8013217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6" name="Bildplatzhalter 18">
            <a:extLst>
              <a:ext uri="{FF2B5EF4-FFF2-40B4-BE49-F238E27FC236}">
                <a16:creationId xmlns:a16="http://schemas.microsoft.com/office/drawing/2014/main" id="{E6D97FF1-1B36-7A44-0B7A-A71F8885F0E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217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7" name="Bildplatzhalter 18">
            <a:extLst>
              <a:ext uri="{FF2B5EF4-FFF2-40B4-BE49-F238E27FC236}">
                <a16:creationId xmlns:a16="http://schemas.microsoft.com/office/drawing/2014/main" id="{7FCD22DD-9C5B-5C57-EB00-121087F0B73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21858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8" name="Bildplatzhalter 18">
            <a:extLst>
              <a:ext uri="{FF2B5EF4-FFF2-40B4-BE49-F238E27FC236}">
                <a16:creationId xmlns:a16="http://schemas.microsoft.com/office/drawing/2014/main" id="{531D11ED-D3C0-B1C0-C892-C07F124974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499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124B3218-609F-513B-F508-C17CF5372F9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3141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921DDE-D003-2527-1571-C13AF9EC953C}"/>
              </a:ext>
            </a:extLst>
          </p:cNvPr>
          <p:cNvSpPr/>
          <p:nvPr userDrawn="1"/>
        </p:nvSpPr>
        <p:spPr>
          <a:xfrm>
            <a:off x="540000" y="712800"/>
            <a:ext cx="2116931" cy="345814"/>
          </a:xfrm>
          <a:prstGeom prst="roundRect">
            <a:avLst>
              <a:gd name="adj" fmla="val 50000"/>
            </a:avLst>
          </a:prstGeom>
          <a:solidFill>
            <a:srgbClr val="E7CB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E6FC87C-55D8-B7F2-C124-FF9816510610}"/>
              </a:ext>
            </a:extLst>
          </p:cNvPr>
          <p:cNvSpPr txBox="1"/>
          <p:nvPr userDrawn="1"/>
        </p:nvSpPr>
        <p:spPr>
          <a:xfrm>
            <a:off x="662400" y="712800"/>
            <a:ext cx="1914216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0" i="0" u="none" strike="noStrike" spc="-4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Stadt und Region</a:t>
            </a:r>
          </a:p>
        </p:txBody>
      </p:sp>
    </p:spTree>
    <p:extLst>
      <p:ext uri="{BB962C8B-B14F-4D97-AF65-F5344CB8AC3E}">
        <p14:creationId xmlns:p14="http://schemas.microsoft.com/office/powerpoint/2010/main" val="667224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imaschutz und Klimaanpassu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5">
            <a:extLst>
              <a:ext uri="{FF2B5EF4-FFF2-40B4-BE49-F238E27FC236}">
                <a16:creationId xmlns:a16="http://schemas.microsoft.com/office/drawing/2014/main" id="{7EF599E3-D5A2-E307-461C-10C6307314C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5683250"/>
            <a:ext cx="10691813" cy="38560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Projektbild einfügen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89E2F6E-AB83-66C4-4FAB-763EBF43C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6840"/>
              </a:lnSpc>
              <a:defRPr sz="5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00862845-EBE6-870D-ECD3-E713531170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057303"/>
            <a:ext cx="8013217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6" name="Bildplatzhalter 18">
            <a:extLst>
              <a:ext uri="{FF2B5EF4-FFF2-40B4-BE49-F238E27FC236}">
                <a16:creationId xmlns:a16="http://schemas.microsoft.com/office/drawing/2014/main" id="{7E604E6F-182A-AEA7-0F83-04E8AAD11AB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217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7" name="Bildplatzhalter 18">
            <a:extLst>
              <a:ext uri="{FF2B5EF4-FFF2-40B4-BE49-F238E27FC236}">
                <a16:creationId xmlns:a16="http://schemas.microsoft.com/office/drawing/2014/main" id="{7D0BBAD4-C653-D07B-F0C0-565D4BD0A25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21858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8" name="Bildplatzhalter 18">
            <a:extLst>
              <a:ext uri="{FF2B5EF4-FFF2-40B4-BE49-F238E27FC236}">
                <a16:creationId xmlns:a16="http://schemas.microsoft.com/office/drawing/2014/main" id="{52B65859-808C-1A75-AE3E-1C58D1CB2CA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499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E87E876C-702F-4AE2-8FFF-B1F79B4074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3141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921DDE-D003-2527-1571-C13AF9EC953C}"/>
              </a:ext>
            </a:extLst>
          </p:cNvPr>
          <p:cNvSpPr/>
          <p:nvPr userDrawn="1"/>
        </p:nvSpPr>
        <p:spPr>
          <a:xfrm>
            <a:off x="540000" y="712800"/>
            <a:ext cx="3993900" cy="345814"/>
          </a:xfrm>
          <a:prstGeom prst="roundRect">
            <a:avLst>
              <a:gd name="adj" fmla="val 50000"/>
            </a:avLst>
          </a:prstGeom>
          <a:solidFill>
            <a:srgbClr val="D5EA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E6FC87C-55D8-B7F2-C124-FF9816510610}"/>
              </a:ext>
            </a:extLst>
          </p:cNvPr>
          <p:cNvSpPr txBox="1"/>
          <p:nvPr userDrawn="1"/>
        </p:nvSpPr>
        <p:spPr>
          <a:xfrm>
            <a:off x="662400" y="712800"/>
            <a:ext cx="3736666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Klimaschutz und Klimaanpassung</a:t>
            </a:r>
          </a:p>
        </p:txBody>
      </p:sp>
    </p:spTree>
    <p:extLst>
      <p:ext uri="{BB962C8B-B14F-4D97-AF65-F5344CB8AC3E}">
        <p14:creationId xmlns:p14="http://schemas.microsoft.com/office/powerpoint/2010/main" val="47841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sche Technologi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5">
            <a:extLst>
              <a:ext uri="{FF2B5EF4-FFF2-40B4-BE49-F238E27FC236}">
                <a16:creationId xmlns:a16="http://schemas.microsoft.com/office/drawing/2014/main" id="{A51F413C-27D9-864A-DBBE-951BB708A90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5683250"/>
            <a:ext cx="10691813" cy="38560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Projektbild einfügen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99C2BB-1C3C-8F79-3B3D-2D93F0203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6840"/>
              </a:lnSpc>
              <a:defRPr sz="5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7B72FA64-777B-2F8B-8EF0-BCAE0912690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057303"/>
            <a:ext cx="8013217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6" name="Bildplatzhalter 18">
            <a:extLst>
              <a:ext uri="{FF2B5EF4-FFF2-40B4-BE49-F238E27FC236}">
                <a16:creationId xmlns:a16="http://schemas.microsoft.com/office/drawing/2014/main" id="{B44BC8C9-5045-41A6-49C9-DF209BF0452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217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7" name="Bildplatzhalter 18">
            <a:extLst>
              <a:ext uri="{FF2B5EF4-FFF2-40B4-BE49-F238E27FC236}">
                <a16:creationId xmlns:a16="http://schemas.microsoft.com/office/drawing/2014/main" id="{6B9F2C14-6F5F-FEB6-27DE-05F3DE39124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21858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8" name="Bildplatzhalter 18">
            <a:extLst>
              <a:ext uri="{FF2B5EF4-FFF2-40B4-BE49-F238E27FC236}">
                <a16:creationId xmlns:a16="http://schemas.microsoft.com/office/drawing/2014/main" id="{51BDFE26-01A5-BC0C-043D-9B362C92871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499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63C6E094-6215-4682-E3A2-62A38E6E09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3141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921DDE-D003-2527-1571-C13AF9EC953C}"/>
              </a:ext>
            </a:extLst>
          </p:cNvPr>
          <p:cNvSpPr/>
          <p:nvPr userDrawn="1"/>
        </p:nvSpPr>
        <p:spPr>
          <a:xfrm>
            <a:off x="540000" y="712800"/>
            <a:ext cx="3131343" cy="345814"/>
          </a:xfrm>
          <a:prstGeom prst="roundRect">
            <a:avLst>
              <a:gd name="adj" fmla="val 50000"/>
            </a:avLst>
          </a:prstGeom>
          <a:solidFill>
            <a:srgbClr val="FEE9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E6FC87C-55D8-B7F2-C124-FF9816510610}"/>
              </a:ext>
            </a:extLst>
          </p:cNvPr>
          <p:cNvSpPr txBox="1"/>
          <p:nvPr userDrawn="1"/>
        </p:nvSpPr>
        <p:spPr>
          <a:xfrm>
            <a:off x="662400" y="712800"/>
            <a:ext cx="3011971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Strategische Technologien</a:t>
            </a:r>
          </a:p>
        </p:txBody>
      </p:sp>
    </p:spTree>
    <p:extLst>
      <p:ext uri="{BB962C8B-B14F-4D97-AF65-F5344CB8AC3E}">
        <p14:creationId xmlns:p14="http://schemas.microsoft.com/office/powerpoint/2010/main" val="23417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ovation und Forsch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5">
            <a:extLst>
              <a:ext uri="{FF2B5EF4-FFF2-40B4-BE49-F238E27FC236}">
                <a16:creationId xmlns:a16="http://schemas.microsoft.com/office/drawing/2014/main" id="{4D0CE6A4-6DF2-CD4E-45DC-F0ECE1A046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5683250"/>
            <a:ext cx="10691813" cy="38560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 anchorCtr="1"/>
          <a:lstStyle>
            <a:lvl1pPr marL="0" indent="0">
              <a:buNone/>
              <a:defRPr/>
            </a:lvl1pPr>
          </a:lstStyle>
          <a:p>
            <a:r>
              <a:rPr lang="de-DE" dirty="0"/>
              <a:t>Projektbild einfügen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6028824-3769-985F-EACD-412638B09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6840"/>
              </a:lnSpc>
              <a:defRPr sz="5500" b="0" spc="-11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Bildplatzhalter 7">
            <a:extLst>
              <a:ext uri="{FF2B5EF4-FFF2-40B4-BE49-F238E27FC236}">
                <a16:creationId xmlns:a16="http://schemas.microsoft.com/office/drawing/2014/main" id="{7E7419B1-51DF-B03F-C6B9-B2F8D4B2F79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12057303"/>
            <a:ext cx="8013217" cy="1358198"/>
          </a:xfrm>
          <a:prstGeom prst="rect">
            <a:avLst/>
          </a:prstGeom>
        </p:spPr>
        <p:txBody>
          <a:bodyPr anchor="ctr" anchorCtr="1"/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Logo einfügen</a:t>
            </a:r>
          </a:p>
        </p:txBody>
      </p:sp>
      <p:sp>
        <p:nvSpPr>
          <p:cNvPr id="6" name="Bildplatzhalter 18">
            <a:extLst>
              <a:ext uri="{FF2B5EF4-FFF2-40B4-BE49-F238E27FC236}">
                <a16:creationId xmlns:a16="http://schemas.microsoft.com/office/drawing/2014/main" id="{BBDDB4F6-0D92-C111-6C80-228F82D683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217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7" name="Bildplatzhalter 18">
            <a:extLst>
              <a:ext uri="{FF2B5EF4-FFF2-40B4-BE49-F238E27FC236}">
                <a16:creationId xmlns:a16="http://schemas.microsoft.com/office/drawing/2014/main" id="{99CC3822-0D75-97C1-A9FA-E979A07F05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21858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8" name="Bildplatzhalter 18">
            <a:extLst>
              <a:ext uri="{FF2B5EF4-FFF2-40B4-BE49-F238E27FC236}">
                <a16:creationId xmlns:a16="http://schemas.microsoft.com/office/drawing/2014/main" id="{8B09699F-0A32-B0B4-26C5-30C6D9E029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82499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9" name="Bildplatzhalter 18">
            <a:extLst>
              <a:ext uri="{FF2B5EF4-FFF2-40B4-BE49-F238E27FC236}">
                <a16:creationId xmlns:a16="http://schemas.microsoft.com/office/drawing/2014/main" id="{F0CF32E0-0E47-6824-DE38-1871517423B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43141" y="13889198"/>
            <a:ext cx="219600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 anchorCtr="1">
            <a:noAutofit/>
          </a:bodyPr>
          <a:lstStyle>
            <a:lvl1pPr marL="0" indent="0" algn="ctr">
              <a:buNone/>
              <a:defRPr lang="de-DE" sz="1200" dirty="0"/>
            </a:lvl1pPr>
          </a:lstStyle>
          <a:p>
            <a:r>
              <a:rPr lang="de-DE" dirty="0"/>
              <a:t>Hier bitte Logo einfügen </a:t>
            </a:r>
            <a:br>
              <a:rPr lang="de-DE" dirty="0"/>
            </a:br>
            <a:r>
              <a:rPr lang="de-DE" dirty="0"/>
              <a:t>oder Löschen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77921DDE-D003-2527-1571-C13AF9EC953C}"/>
              </a:ext>
            </a:extLst>
          </p:cNvPr>
          <p:cNvSpPr/>
          <p:nvPr userDrawn="1"/>
        </p:nvSpPr>
        <p:spPr>
          <a:xfrm>
            <a:off x="539999" y="712800"/>
            <a:ext cx="3184275" cy="345814"/>
          </a:xfrm>
          <a:prstGeom prst="roundRect">
            <a:avLst>
              <a:gd name="adj" fmla="val 50000"/>
            </a:avLst>
          </a:prstGeom>
          <a:solidFill>
            <a:srgbClr val="D3ECF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 dirty="0">
              <a:solidFill>
                <a:schemeClr val="tx1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E6FC87C-55D8-B7F2-C124-FF9816510610}"/>
              </a:ext>
            </a:extLst>
          </p:cNvPr>
          <p:cNvSpPr txBox="1"/>
          <p:nvPr userDrawn="1"/>
        </p:nvSpPr>
        <p:spPr>
          <a:xfrm>
            <a:off x="662400" y="712800"/>
            <a:ext cx="3011971" cy="3456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900" b="0" i="0" u="none" strike="noStrike" spc="-90" baseline="0" dirty="0">
                <a:solidFill>
                  <a:schemeClr val="tx1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Innovation und Forschung</a:t>
            </a:r>
          </a:p>
        </p:txBody>
      </p:sp>
    </p:spTree>
    <p:extLst>
      <p:ext uri="{BB962C8B-B14F-4D97-AF65-F5344CB8AC3E}">
        <p14:creationId xmlns:p14="http://schemas.microsoft.com/office/powerpoint/2010/main" val="245591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17" Type="http://schemas.openxmlformats.org/officeDocument/2006/relationships/image" Target="../media/image10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sv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8.svg"/><Relationship Id="rId10" Type="http://schemas.openxmlformats.org/officeDocument/2006/relationships/image" Target="../media/image3.png"/><Relationship Id="rId19" Type="http://schemas.openxmlformats.org/officeDocument/2006/relationships/image" Target="../media/image1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536A493C-E0C9-945D-F94C-2902E3394CF9}"/>
              </a:ext>
            </a:extLst>
          </p:cNvPr>
          <p:cNvSpPr/>
          <p:nvPr userDrawn="1"/>
        </p:nvSpPr>
        <p:spPr>
          <a:xfrm>
            <a:off x="0" y="9539289"/>
            <a:ext cx="10691813" cy="2480390"/>
          </a:xfrm>
          <a:prstGeom prst="rect">
            <a:avLst/>
          </a:prstGeom>
          <a:solidFill>
            <a:srgbClr val="D5EB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73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17596A9-B41B-5D44-A8CE-FB6E235D8622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b="14850"/>
          <a:stretch/>
        </p:blipFill>
        <p:spPr>
          <a:xfrm>
            <a:off x="4553028" y="10776014"/>
            <a:ext cx="1278000" cy="124366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66766E6-BA65-9FF7-C015-805949D969C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b="-1391"/>
          <a:stretch/>
        </p:blipFill>
        <p:spPr>
          <a:xfrm>
            <a:off x="2336007" y="9737470"/>
            <a:ext cx="1136190" cy="115198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85E0306-9E7C-A3B8-9776-6148293C79D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308724" y="10737730"/>
            <a:ext cx="2160000" cy="10800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01AF82C-CF5B-ABCC-63CC-91F1AC8ECDD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17666"/>
          <a:stretch/>
        </p:blipFill>
        <p:spPr>
          <a:xfrm>
            <a:off x="0" y="10035613"/>
            <a:ext cx="1764506" cy="167581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4A6CBEE-CEF4-D30C-D287-F2C00E6616EA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b="30307"/>
          <a:stretch/>
        </p:blipFill>
        <p:spPr>
          <a:xfrm>
            <a:off x="2324101" y="10900181"/>
            <a:ext cx="1606312" cy="111949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9D58F5C5-A861-0AB6-DC8C-60EF8894E457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t="-1000" r="17822"/>
          <a:stretch/>
        </p:blipFill>
        <p:spPr>
          <a:xfrm>
            <a:off x="9178041" y="9632949"/>
            <a:ext cx="1513772" cy="2108200"/>
          </a:xfrm>
          <a:prstGeom prst="rect">
            <a:avLst/>
          </a:prstGeom>
        </p:spPr>
      </p:pic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EC30CD23-B6CA-0FE8-CAFE-078BD70C2D01}"/>
              </a:ext>
            </a:extLst>
          </p:cNvPr>
          <p:cNvCxnSpPr>
            <a:cxnSpLocks/>
          </p:cNvCxnSpPr>
          <p:nvPr userDrawn="1"/>
        </p:nvCxnSpPr>
        <p:spPr>
          <a:xfrm>
            <a:off x="539098" y="13443635"/>
            <a:ext cx="961200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565D9371-6D62-1735-7019-A3B0FFCC6138}"/>
              </a:ext>
            </a:extLst>
          </p:cNvPr>
          <p:cNvSpPr txBox="1"/>
          <p:nvPr userDrawn="1"/>
        </p:nvSpPr>
        <p:spPr>
          <a:xfrm>
            <a:off x="8008037" y="12770960"/>
            <a:ext cx="21290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800" dirty="0">
                <a:latin typeface="Open Sans Bold" charset="0"/>
                <a:ea typeface="Open Sans Bold" charset="0"/>
                <a:cs typeface="Open Sans Bold" charset="0"/>
              </a:rPr>
              <a:t>www.efre.nrw</a:t>
            </a:r>
          </a:p>
        </p:txBody>
      </p:sp>
    </p:spTree>
    <p:extLst>
      <p:ext uri="{BB962C8B-B14F-4D97-AF65-F5344CB8AC3E}">
        <p14:creationId xmlns:p14="http://schemas.microsoft.com/office/powerpoint/2010/main" val="3941784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3" userDrawn="1">
          <p15:clr>
            <a:srgbClr val="F26B43"/>
          </p15:clr>
        </p15:guide>
        <p15:guide id="2" pos="351" userDrawn="1">
          <p15:clr>
            <a:srgbClr val="F26B43"/>
          </p15:clr>
        </p15:guide>
        <p15:guide id="3" orient="horz" pos="6009" userDrawn="1">
          <p15:clr>
            <a:srgbClr val="F26B43"/>
          </p15:clr>
        </p15:guide>
        <p15:guide id="4" pos="6384" userDrawn="1">
          <p15:clr>
            <a:srgbClr val="F26B43"/>
          </p15:clr>
        </p15:guide>
        <p15:guide id="5" orient="horz" pos="9162" userDrawn="1">
          <p15:clr>
            <a:srgbClr val="F26B43"/>
          </p15:clr>
        </p15:guide>
        <p15:guide id="6" orient="horz" pos="11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654769BF-F606-A115-DF4C-ACD3EC5AC6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2BB1C76-8891-C46E-8CCD-1BA0109F9D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</p:spPr>
        <p:txBody>
          <a:bodyPr/>
          <a:lstStyle/>
          <a:p>
            <a:r>
              <a:rPr lang="de-DE" dirty="0"/>
              <a:t>Titel des Projektes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max</a:t>
            </a:r>
            <a:r>
              <a:rPr lang="de-DE" dirty="0"/>
              <a:t> vier Zeilen</a:t>
            </a:r>
            <a:br>
              <a:rPr lang="de-DE" dirty="0"/>
            </a:br>
            <a:r>
              <a:rPr lang="de-DE" dirty="0"/>
              <a:t>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</a:t>
            </a:r>
          </a:p>
        </p:txBody>
      </p:sp>
      <p:pic>
        <p:nvPicPr>
          <p:cNvPr id="12" name="Bildplatzhalter 11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B52C0321-3E52-9F3B-27C1-26512E8E337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" b="4505"/>
          <a:stretch/>
        </p:blipFill>
        <p:spPr>
          <a:xfrm>
            <a:off x="1" y="12057303"/>
            <a:ext cx="8013217" cy="1358198"/>
          </a:xfrm>
        </p:spPr>
      </p:pic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4911B4C4-B8BC-8912-36D8-896C29AD35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520D943C-F00B-03AB-8B57-45643C6F3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73FDD243-9EA6-9FB3-06FA-17139F66B7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Bildplatzhalter 23">
            <a:extLst>
              <a:ext uri="{FF2B5EF4-FFF2-40B4-BE49-F238E27FC236}">
                <a16:creationId xmlns:a16="http://schemas.microsoft.com/office/drawing/2014/main" id="{F4834694-188B-05F9-6981-36265BFF64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 descr="Ein Bild, das Text, Schrift, Screenshot, Kreis enthält.&#10;&#10;KI-generierte Inhalte können fehlerhaft sein.">
            <a:extLst>
              <a:ext uri="{FF2B5EF4-FFF2-40B4-BE49-F238E27FC236}">
                <a16:creationId xmlns:a16="http://schemas.microsoft.com/office/drawing/2014/main" id="{C5DB7131-B921-BE41-5BBE-ABFE1A83506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49" y="9148778"/>
            <a:ext cx="5440691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47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900081-9D0C-B3D0-5FFB-6360FB6B6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6A2F798C-FBCF-4DFB-D98D-845B8373F43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D980DBD6-7961-5649-C026-B6211279FA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001C5D31-A403-3B71-C39C-4302D6C605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DBBE80ED-00DC-F9AF-5752-3273F509A7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C57CD8DD-DBAA-BAD0-54CA-91E35F0794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57A8F12D-68E3-E6A3-1CB1-9A8B47FCB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BB4D97F-ACEB-9F1C-CA37-69F91333A1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1F3D838-33A1-5847-1BB8-B30A38AA007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9997" y="9147600"/>
            <a:ext cx="592209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1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CAE26D-55F5-8FAB-A026-508EF3B4DD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AD8A72DF-C54B-6E9F-78C5-B12194B129D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F9645FF-CAA5-EAEC-FC9C-0541A6507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1D9480F1-3B72-EC6E-72E6-692793813D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DC0EF12-AA9D-D168-3570-CFF60373DE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CDF2CC74-457D-3202-65CA-7D8968573D2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E0085687-7BE9-C70E-3438-4A476017EC0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4827A532-FF85-72EB-0D59-41715464CEA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CE293704-59F9-ABB8-6D78-4ADB65171BF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0" y="9147600"/>
            <a:ext cx="504215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84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B0A084-C534-5F7A-407F-B8E300DFF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263CE317-4C71-CFD5-B949-56BCCF61F22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AD2E6254-15A8-ACF2-19D3-3059EF1637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5A5F0168-6F37-D0BC-7A40-E5AEECDC82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28A1FBF6-E24A-8F27-5D3A-D7C89D2EE2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63481351-7BFD-B75C-7176-1C83E30617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2BFF7080-0658-A76F-AEC6-E5A406FF2B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B93A1335-4EF6-F6A3-90C5-22EB306F2A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B3E34025-4EC2-3935-3B8E-2868B649330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0" y="9147600"/>
            <a:ext cx="5005613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128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EE190BC-90C6-D907-A96A-4EF2E311C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23">
            <a:extLst>
              <a:ext uri="{FF2B5EF4-FFF2-40B4-BE49-F238E27FC236}">
                <a16:creationId xmlns:a16="http://schemas.microsoft.com/office/drawing/2014/main" id="{A596987C-11D7-724E-1367-200EAB09F14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EF55B4F-EBCB-41FA-358A-4D72C3B985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</p:spPr>
        <p:txBody>
          <a:bodyPr/>
          <a:lstStyle/>
          <a:p>
            <a:r>
              <a:rPr lang="de-DE" dirty="0"/>
              <a:t>Titel des Projektes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max</a:t>
            </a:r>
            <a:r>
              <a:rPr lang="de-DE" dirty="0"/>
              <a:t> vier Zeilen</a:t>
            </a:r>
            <a:br>
              <a:rPr lang="de-DE" dirty="0"/>
            </a:br>
            <a:r>
              <a:rPr lang="de-DE" dirty="0"/>
              <a:t>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</a:t>
            </a:r>
          </a:p>
        </p:txBody>
      </p:sp>
      <p:pic>
        <p:nvPicPr>
          <p:cNvPr id="12" name="Bildplatzhalter 11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24FA5C8E-58CB-30B7-A547-3A29C529375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" b="4505"/>
          <a:stretch/>
        </p:blipFill>
        <p:spPr>
          <a:xfrm>
            <a:off x="1" y="12057303"/>
            <a:ext cx="8013217" cy="1358198"/>
          </a:xfrm>
        </p:spPr>
      </p:pic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13B7DB56-548F-B80D-670A-45670BEF154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CE6F19D9-B31C-BD58-E828-6D9A502163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89039F37-55BA-5EA9-2B3F-99B3BE2206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8A559447-9A14-FAAE-2A7C-3F94435545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241C4254-DD96-A2D1-5F58-2F824602AF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449" y="9148777"/>
            <a:ext cx="5891648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367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508E5D-9544-3AFB-6E2B-B9B5EADA3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71737CBE-3DFD-DDE6-BC8C-43839834AF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5FF2EE-1231-65A1-53E4-7243E6C63A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</p:spPr>
        <p:txBody>
          <a:bodyPr/>
          <a:lstStyle/>
          <a:p>
            <a:r>
              <a:rPr lang="de-DE" dirty="0"/>
              <a:t>Titel des Projektes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max</a:t>
            </a:r>
            <a:r>
              <a:rPr lang="de-DE" dirty="0"/>
              <a:t> vier Zeilen</a:t>
            </a:r>
            <a:br>
              <a:rPr lang="de-DE" dirty="0"/>
            </a:br>
            <a:r>
              <a:rPr lang="de-DE" dirty="0"/>
              <a:t>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</a:t>
            </a:r>
          </a:p>
        </p:txBody>
      </p:sp>
      <p:pic>
        <p:nvPicPr>
          <p:cNvPr id="12" name="Bildplatzhalter 11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A2E18CD3-4748-7884-29CF-2F5FA5C7105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" b="4505"/>
          <a:stretch/>
        </p:blipFill>
        <p:spPr>
          <a:xfrm>
            <a:off x="1" y="12057303"/>
            <a:ext cx="8013217" cy="1358198"/>
          </a:xfrm>
        </p:spPr>
      </p:pic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15DBD69-0384-A82E-977C-CD469B3DAD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AA53F9CD-3341-8E24-DEFD-39943E2F97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Bildplatzhalter 17">
            <a:extLst>
              <a:ext uri="{FF2B5EF4-FFF2-40B4-BE49-F238E27FC236}">
                <a16:creationId xmlns:a16="http://schemas.microsoft.com/office/drawing/2014/main" id="{B2D6FE47-C944-4B46-E860-37AAE91DDC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1C52D1C4-3CA1-B9EC-4864-9349E34623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5595C710-8621-835F-8D9D-8D79C6E9C10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0" y="9148778"/>
            <a:ext cx="4791466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24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20250A-A4BA-E80B-F4D7-59B2F1C5F0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78AB14DE-B594-5D69-6139-8A5A091E326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062F58-FAEF-F1C1-6041-7E1862B978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</p:spPr>
        <p:txBody>
          <a:bodyPr/>
          <a:lstStyle/>
          <a:p>
            <a:r>
              <a:rPr lang="de-DE" dirty="0"/>
              <a:t>Titel des Projektes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max</a:t>
            </a:r>
            <a:r>
              <a:rPr lang="de-DE" dirty="0"/>
              <a:t> vier Zeilen</a:t>
            </a:r>
            <a:br>
              <a:rPr lang="de-DE" dirty="0"/>
            </a:br>
            <a:r>
              <a:rPr lang="de-DE" dirty="0"/>
              <a:t>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</a:t>
            </a:r>
          </a:p>
        </p:txBody>
      </p:sp>
      <p:pic>
        <p:nvPicPr>
          <p:cNvPr id="12" name="Bildplatzhalter 11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161B9213-95FC-F49F-2D86-91CC4E858AB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" b="4505"/>
          <a:stretch/>
        </p:blipFill>
        <p:spPr>
          <a:xfrm>
            <a:off x="1" y="12057303"/>
            <a:ext cx="8013217" cy="1358198"/>
          </a:xfrm>
        </p:spPr>
      </p:pic>
      <p:sp>
        <p:nvSpPr>
          <p:cNvPr id="18" name="Bildplatzhalter 17">
            <a:extLst>
              <a:ext uri="{FF2B5EF4-FFF2-40B4-BE49-F238E27FC236}">
                <a16:creationId xmlns:a16="http://schemas.microsoft.com/office/drawing/2014/main" id="{8C6283AE-F021-2BB2-AE86-4BF7B5F44F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14182368-7602-09F8-2624-138F372E8B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02EB287F-A509-BEC9-2E32-714E6E67F9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F763F04C-171A-28E5-8E30-3C90EAD15C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3C2C9CE0-B474-C9E1-9301-9A1B867788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9997" y="9147600"/>
            <a:ext cx="592209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84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AE3D3B-EE29-271A-D058-A4EB4F9A0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C358BF2A-1A5F-5C99-B5BF-C78604D38E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AA8A317-E345-5E64-6F0D-6E978D5EC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</p:spPr>
        <p:txBody>
          <a:bodyPr/>
          <a:lstStyle/>
          <a:p>
            <a:r>
              <a:rPr lang="de-DE" dirty="0"/>
              <a:t>Titel des Projektes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max</a:t>
            </a:r>
            <a:r>
              <a:rPr lang="de-DE" dirty="0"/>
              <a:t> vier Zeilen</a:t>
            </a:r>
            <a:br>
              <a:rPr lang="de-DE" dirty="0"/>
            </a:br>
            <a:r>
              <a:rPr lang="de-DE" dirty="0"/>
              <a:t>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</a:t>
            </a:r>
          </a:p>
        </p:txBody>
      </p:sp>
      <p:pic>
        <p:nvPicPr>
          <p:cNvPr id="12" name="Bildplatzhalter 11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F0A8B92F-1EBA-AD5A-44C8-ACC82D815C2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" b="4505"/>
          <a:stretch/>
        </p:blipFill>
        <p:spPr>
          <a:xfrm>
            <a:off x="1" y="12057303"/>
            <a:ext cx="8013217" cy="1358198"/>
          </a:xfrm>
        </p:spPr>
      </p:pic>
      <p:sp>
        <p:nvSpPr>
          <p:cNvPr id="18" name="Bildplatzhalter 17">
            <a:extLst>
              <a:ext uri="{FF2B5EF4-FFF2-40B4-BE49-F238E27FC236}">
                <a16:creationId xmlns:a16="http://schemas.microsoft.com/office/drawing/2014/main" id="{F6B1DC17-70BD-8180-CF3B-6F64177B49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D96AF65F-00D2-1B3C-EF49-4434467C47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3CBA5A6E-9928-58A8-902B-91C6AF16FA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447E0BBD-CE09-9DE9-2158-820736C6F6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6889FC25-9F42-1697-40FB-7891FF7548D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0" y="9147600"/>
            <a:ext cx="5042151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142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B3EDB9-441C-07DF-DAB8-AF08E5A6E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44BED686-BF6D-0E50-2DB1-9A960DD8A29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ECF6D60-D1BD-F1DF-B33B-761DA3CD3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218" y="1806747"/>
            <a:ext cx="9573381" cy="3287767"/>
          </a:xfrm>
        </p:spPr>
        <p:txBody>
          <a:bodyPr/>
          <a:lstStyle/>
          <a:p>
            <a:r>
              <a:rPr lang="de-DE" dirty="0"/>
              <a:t>Titel des Projektes 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max</a:t>
            </a:r>
            <a:r>
              <a:rPr lang="de-DE" dirty="0"/>
              <a:t> vier Zeilen</a:t>
            </a:r>
            <a:br>
              <a:rPr lang="de-DE" dirty="0"/>
            </a:br>
            <a:r>
              <a:rPr lang="de-DE" dirty="0"/>
              <a:t>Lorem ipsum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.</a:t>
            </a:r>
          </a:p>
        </p:txBody>
      </p:sp>
      <p:pic>
        <p:nvPicPr>
          <p:cNvPr id="12" name="Bildplatzhalter 11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3FDAC5BA-F2D0-4C31-8D2D-C50553824DB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5" b="4505"/>
          <a:stretch/>
        </p:blipFill>
        <p:spPr>
          <a:xfrm>
            <a:off x="1" y="12057303"/>
            <a:ext cx="8013217" cy="1358198"/>
          </a:xfrm>
        </p:spPr>
      </p:pic>
      <p:sp>
        <p:nvSpPr>
          <p:cNvPr id="18" name="Bildplatzhalter 17">
            <a:extLst>
              <a:ext uri="{FF2B5EF4-FFF2-40B4-BE49-F238E27FC236}">
                <a16:creationId xmlns:a16="http://schemas.microsoft.com/office/drawing/2014/main" id="{360E0EF1-ADF8-FC6D-A4EB-B4000E268A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A4639332-06AC-06B4-10F5-E74D987225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0BAAF4C6-DF0B-2ADA-5CD8-C795E2C340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2" name="Bildplatzhalter 21">
            <a:extLst>
              <a:ext uri="{FF2B5EF4-FFF2-40B4-BE49-F238E27FC236}">
                <a16:creationId xmlns:a16="http://schemas.microsoft.com/office/drawing/2014/main" id="{7C6DB210-A1EB-FA6D-682D-FC4F7F63283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B1FB7B8C-89E5-3DD9-CB4B-7C1890111E2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0" y="9147600"/>
            <a:ext cx="5005613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00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D18F5E-D5BA-9614-CB4C-E34C8E6DF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ildplatzhalter 29">
            <a:extLst>
              <a:ext uri="{FF2B5EF4-FFF2-40B4-BE49-F238E27FC236}">
                <a16:creationId xmlns:a16="http://schemas.microsoft.com/office/drawing/2014/main" id="{3EF93B22-391B-D3BA-C788-B2AFF26453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4" name="Titel 23">
            <a:extLst>
              <a:ext uri="{FF2B5EF4-FFF2-40B4-BE49-F238E27FC236}">
                <a16:creationId xmlns:a16="http://schemas.microsoft.com/office/drawing/2014/main" id="{FA74CC2B-2FC2-FA03-49E0-63BBAB9261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5" name="Bildplatzhalter 24">
            <a:extLst>
              <a:ext uri="{FF2B5EF4-FFF2-40B4-BE49-F238E27FC236}">
                <a16:creationId xmlns:a16="http://schemas.microsoft.com/office/drawing/2014/main" id="{D85AF83F-DDDE-6665-2DC7-8BC0FE8FBA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6" name="Bildplatzhalter 25">
            <a:extLst>
              <a:ext uri="{FF2B5EF4-FFF2-40B4-BE49-F238E27FC236}">
                <a16:creationId xmlns:a16="http://schemas.microsoft.com/office/drawing/2014/main" id="{34F12B7D-8930-D252-0E78-48A832B08C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Bildplatzhalter 26">
            <a:extLst>
              <a:ext uri="{FF2B5EF4-FFF2-40B4-BE49-F238E27FC236}">
                <a16:creationId xmlns:a16="http://schemas.microsoft.com/office/drawing/2014/main" id="{F9663FB7-CA34-E0F5-30A7-66FF8129CB7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8" name="Bildplatzhalter 27">
            <a:extLst>
              <a:ext uri="{FF2B5EF4-FFF2-40B4-BE49-F238E27FC236}">
                <a16:creationId xmlns:a16="http://schemas.microsoft.com/office/drawing/2014/main" id="{34297BB6-E65A-C125-2C1A-60290C6DD2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Bildplatzhalter 28">
            <a:extLst>
              <a:ext uri="{FF2B5EF4-FFF2-40B4-BE49-F238E27FC236}">
                <a16:creationId xmlns:a16="http://schemas.microsoft.com/office/drawing/2014/main" id="{1A5BD07A-FA38-5ABD-6C52-1DD1BB7712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 descr="Ein Bild, das Text, Schrift, Screenshot, Kreis enthält.&#10;&#10;KI-generierte Inhalte können fehlerhaft sein.">
            <a:extLst>
              <a:ext uri="{FF2B5EF4-FFF2-40B4-BE49-F238E27FC236}">
                <a16:creationId xmlns:a16="http://schemas.microsoft.com/office/drawing/2014/main" id="{15A98DC7-A8FF-4E85-494F-1BFB059335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49" y="9148778"/>
            <a:ext cx="5440691" cy="12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36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B3B411-43E8-8770-EDBE-AC7EC43637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>
            <a:extLst>
              <a:ext uri="{FF2B5EF4-FFF2-40B4-BE49-F238E27FC236}">
                <a16:creationId xmlns:a16="http://schemas.microsoft.com/office/drawing/2014/main" id="{5DA61800-9075-9FEA-2708-EA7156BEA17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658020D7-0171-E574-40EA-218D71B17A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59560130-2F0C-4D07-853E-3777B2F3E8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764795B7-0202-B684-6EF4-5AB122FEE1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3BB6D2EB-ED26-E10C-52F8-6A5F0A697E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D1221B07-613B-7304-359F-2692A04049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134E6E5E-7AC9-B5F9-846E-BBAF4C0E4DD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40B7D471-9223-CEE8-E5E7-1B3EED4C73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449" y="9148777"/>
            <a:ext cx="5891648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85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629BCFC-77B7-60F0-FEA0-C82E991A0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DE6A7004-CCFF-C85C-94E9-3E364EA165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DE12651-A5EF-2C6D-CF96-EF8F01F648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F06280A-5231-335B-1335-197C441A6C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1C23C8C6-2494-D263-94BE-3EDBC13B45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7B9DB11F-77E1-2102-4117-770DE8A43B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44EB22C6-8349-97F5-3941-656E8B3C0C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E381E90-6B95-4DFC-9A50-94AA2BDCD5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649CA484-EA24-A878-5D25-8E4F29E8D52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0" y="9148778"/>
            <a:ext cx="4786390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22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EFRE_JTF">
      <a:dk1>
        <a:srgbClr val="003064"/>
      </a:dk1>
      <a:lt1>
        <a:sysClr val="window" lastClr="FFFFFF"/>
      </a:lt1>
      <a:dk2>
        <a:srgbClr val="00A8B4"/>
      </a:dk2>
      <a:lt2>
        <a:srgbClr val="B1C800"/>
      </a:lt2>
      <a:accent1>
        <a:srgbClr val="175E54"/>
      </a:accent1>
      <a:accent2>
        <a:srgbClr val="009EE0"/>
      </a:accent2>
      <a:accent3>
        <a:srgbClr val="009B74"/>
      </a:accent3>
      <a:accent4>
        <a:srgbClr val="882345"/>
      </a:accent4>
      <a:accent5>
        <a:srgbClr val="F29400"/>
      </a:accent5>
      <a:accent6>
        <a:srgbClr val="E75112"/>
      </a:accent6>
      <a:hlink>
        <a:srgbClr val="003064"/>
      </a:hlink>
      <a:folHlink>
        <a:srgbClr val="E75112"/>
      </a:folHlink>
    </a:clrScheme>
    <a:fontScheme name="EFRE_JTF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B222C7DF6FE1346B1FD8908DC0FC83A" ma:contentTypeVersion="13" ma:contentTypeDescription="Ein neues Dokument erstellen." ma:contentTypeScope="" ma:versionID="c2ff014a95745091d1ffcb56c2cbb88e">
  <xsd:schema xmlns:xsd="http://www.w3.org/2001/XMLSchema" xmlns:xs="http://www.w3.org/2001/XMLSchema" xmlns:p="http://schemas.microsoft.com/office/2006/metadata/properties" xmlns:ns2="1ba071ac-a9b1-495e-b997-cf72444ae6da" xmlns:ns3="a8c33073-92ea-4cb6-9e90-403cbcc76e0f" targetNamespace="http://schemas.microsoft.com/office/2006/metadata/properties" ma:root="true" ma:fieldsID="7c4e4d10819baff8df9e61e6a2ad682b" ns2:_="" ns3:_="">
    <xsd:import namespace="1ba071ac-a9b1-495e-b997-cf72444ae6da"/>
    <xsd:import namespace="a8c33073-92ea-4cb6-9e90-403cbcc76e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a071ac-a9b1-495e-b997-cf72444ae6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29376417-b28c-4768-9f0a-a4ce73b005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c33073-92ea-4cb6-9e90-403cbcc76e0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3fd6ca7-c5d8-4273-94f4-9b45928378b7}" ma:internalName="TaxCatchAll" ma:showField="CatchAllData" ma:web="a8c33073-92ea-4cb6-9e90-403cbcc76e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ba071ac-a9b1-495e-b997-cf72444ae6da">
      <Terms xmlns="http://schemas.microsoft.com/office/infopath/2007/PartnerControls"/>
    </lcf76f155ced4ddcb4097134ff3c332f>
    <TaxCatchAll xmlns="a8c33073-92ea-4cb6-9e90-403cbcc76e0f" xsi:nil="true"/>
  </documentManagement>
</p:properties>
</file>

<file path=customXml/itemProps1.xml><?xml version="1.0" encoding="utf-8"?>
<ds:datastoreItem xmlns:ds="http://schemas.openxmlformats.org/officeDocument/2006/customXml" ds:itemID="{62C07EF8-B4B5-456E-A36B-FB016B92AD0D}"/>
</file>

<file path=customXml/itemProps2.xml><?xml version="1.0" encoding="utf-8"?>
<ds:datastoreItem xmlns:ds="http://schemas.openxmlformats.org/officeDocument/2006/customXml" ds:itemID="{0C4F8E54-1F9D-4CC3-A16C-F9F415EB3258}"/>
</file>

<file path=customXml/itemProps3.xml><?xml version="1.0" encoding="utf-8"?>
<ds:datastoreItem xmlns:ds="http://schemas.openxmlformats.org/officeDocument/2006/customXml" ds:itemID="{78B8C11B-68AD-4B78-A376-B6925A673A8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</Words>
  <Application>Microsoft Office PowerPoint</Application>
  <PresentationFormat>Benutzerdefiniert</PresentationFormat>
  <Paragraphs>6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Open Sans</vt:lpstr>
      <vt:lpstr>Arial</vt:lpstr>
      <vt:lpstr>Open Sans Bold</vt:lpstr>
      <vt:lpstr>Aptos</vt:lpstr>
      <vt:lpstr>Office</vt:lpstr>
      <vt:lpstr>Titel des Projektes  in max vier Zeilen Lorem ipsum dolor sit dolor.</vt:lpstr>
      <vt:lpstr>Titel des Projektes  in max vier Zeilen Lorem ipsum dolor sit dolor.</vt:lpstr>
      <vt:lpstr>Titel des Projektes  in max vier Zeilen Lorem ipsum dolor sit dolor.</vt:lpstr>
      <vt:lpstr>Titel des Projektes  in max vier Zeilen Lorem ipsum dolor sit dolor.</vt:lpstr>
      <vt:lpstr>Titel des Projektes  in max vier Zeilen Lorem ipsum dolor sit dolor.</vt:lpstr>
      <vt:lpstr>Titel des Projektes  in max vier Zeilen Lorem ipsum dolor sit dolor.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Sonja Lorenz</dc:creator>
  <cp:lastModifiedBy>Sonja Lorenz</cp:lastModifiedBy>
  <cp:revision>24</cp:revision>
  <dcterms:created xsi:type="dcterms:W3CDTF">2025-04-11T14:03:48Z</dcterms:created>
  <dcterms:modified xsi:type="dcterms:W3CDTF">2025-04-17T07:47:49Z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0x010100BB222C7DF6FE1346B1FD8908DC0FC83A</vt:lpwstr>
  </property>
</Properties>
</file>